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20"/>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Lst>
  <p:sldSz cx="24384000" cy="13716000"/>
  <p:notesSz cx="6858000" cy="9144000"/>
  <p:embeddedFontLst>
    <p:embeddedFont>
      <p:font typeface="Helvetica Neue" panose="02000503000000020004" pitchFamily="2" charset="0"/>
      <p:regular r:id="rId21"/>
      <p:bold r:id="rId22"/>
      <p:italic r:id="rId23"/>
      <p:boldItalic r:id="rId24"/>
    </p:embeddedFont>
    <p:embeddedFont>
      <p:font typeface="Helvetica Neue Light" panose="02000403000000020004" pitchFamily="2" charset="0"/>
      <p:regular r:id="rId25"/>
      <p:bold r:id="rId26"/>
      <p:italic r:id="rId27"/>
      <p:boldItalic r:id="rId28"/>
    </p:embeddedFont>
    <p:embeddedFont>
      <p:font typeface="Libre Franklin" pitchFamily="2" charset="77"/>
      <p:regular r:id="rId29"/>
      <p:bold r:id="rId30"/>
      <p:italic r:id="rId31"/>
      <p:boldItalic r:id="rId32"/>
    </p:embeddedFont>
    <p:embeddedFont>
      <p:font typeface="Montserrat" pitchFamily="2" charset="77"/>
      <p:regular r:id="rId33"/>
      <p:bold r:id="rId34"/>
      <p:italic r:id="rId35"/>
      <p:boldItalic r:id="rId36"/>
    </p:embeddedFont>
    <p:embeddedFont>
      <p:font typeface="Montserrat ExtraBold" pitchFamily="2" charset="77"/>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43"/>
    <p:restoredTop sz="94677"/>
  </p:normalViewPr>
  <p:slideViewPr>
    <p:cSldViewPr snapToGrid="0" snapToObjects="1">
      <p:cViewPr varScale="1">
        <p:scale>
          <a:sx n="77" d="100"/>
          <a:sy n="77" d="100"/>
        </p:scale>
        <p:origin x="288" y="2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s>
</file>

<file path=ppt/media/image1.png>
</file>

<file path=ppt/media/image10.jpg>
</file>

<file path=ppt/media/image11.jpg>
</file>

<file path=ppt/media/image12.jpg>
</file>

<file path=ppt/media/image13.jpg>
</file>

<file path=ppt/media/image14.png>
</file>

<file path=ppt/media/image15.pn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1pPr>
            <a:lvl2pPr marL="914400" marR="0" lvl="1"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2pPr>
            <a:lvl3pPr marL="1371600" marR="0" lvl="2"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3pPr>
            <a:lvl4pPr marL="1828800" marR="0" lvl="3"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4pPr>
            <a:lvl5pPr marL="2286000" marR="0" lvl="4"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5pPr>
            <a:lvl6pPr marL="2743200" marR="0" lvl="5"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6pPr>
            <a:lvl7pPr marL="3200400" marR="0" lvl="6"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7pPr>
            <a:lvl8pPr marL="3657600" marR="0" lvl="7"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8pPr>
            <a:lvl9pPr marL="4114800" marR="0" lvl="8"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 name="Google Shape;66;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2" name="Google Shape;132;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8" name="Google Shape;138;p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5" name="Google Shape;145;p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1" name="Google Shape;151;p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8" name="Google Shape;158;p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4" name="Google Shape;164;p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1" name="Google Shape;171;p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7" name="Google Shape;177;p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4" name="Google Shape;184;p1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2" name="Google Shape;72;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 name="Google Shape;79;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2" name="Google Shape;92;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9" name="Google Shape;99;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6" name="Google Shape;106;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2" name="Google Shape;112;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9" name="Google Shape;119;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5" name="Google Shape;125;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mp; Subtitle" type="title">
  <p:cSld name="TITLE">
    <p:bg>
      <p:bgPr>
        <a:solidFill>
          <a:srgbClr val="FFFFF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pic>
        <p:nvPicPr>
          <p:cNvPr id="11" name="Google Shape;11;p2"/>
          <p:cNvPicPr preferRelativeResize="0"/>
          <p:nvPr/>
        </p:nvPicPr>
        <p:blipFill rotWithShape="1">
          <a:blip r:embed="rId2">
            <a:alphaModFix/>
          </a:blip>
          <a:srcRect/>
          <a:stretch/>
        </p:blipFill>
        <p:spPr>
          <a:xfrm>
            <a:off x="20867914" y="12450210"/>
            <a:ext cx="3516085" cy="1265790"/>
          </a:xfrm>
          <a:prstGeom prst="rect">
            <a:avLst/>
          </a:prstGeom>
          <a:noFill/>
          <a:ln>
            <a:noFill/>
          </a:ln>
        </p:spPr>
      </p:pic>
      <p:pic>
        <p:nvPicPr>
          <p:cNvPr id="12" name="Google Shape;12;p2"/>
          <p:cNvPicPr preferRelativeResize="0"/>
          <p:nvPr/>
        </p:nvPicPr>
        <p:blipFill rotWithShape="1">
          <a:blip r:embed="rId3">
            <a:alphaModFix/>
          </a:blip>
          <a:srcRect/>
          <a:stretch/>
        </p:blipFill>
        <p:spPr>
          <a:xfrm>
            <a:off x="1" y="1"/>
            <a:ext cx="3853542" cy="130076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45"/>
        <p:cNvGrpSpPr/>
        <p:nvPr/>
      </p:nvGrpSpPr>
      <p:grpSpPr>
        <a:xfrm>
          <a:off x="0" y="0"/>
          <a:ext cx="0" cy="0"/>
          <a:chOff x="0" y="0"/>
          <a:chExt cx="0" cy="0"/>
        </a:xfrm>
      </p:grpSpPr>
      <p:sp>
        <p:nvSpPr>
          <p:cNvPr id="46" name="Google Shape;46;p11"/>
          <p:cNvSpPr>
            <a:spLocks noGrp="1"/>
          </p:cNvSpPr>
          <p:nvPr>
            <p:ph type="pic" idx="2"/>
          </p:nvPr>
        </p:nvSpPr>
        <p:spPr>
          <a:xfrm>
            <a:off x="15760700" y="6870700"/>
            <a:ext cx="7404100" cy="5549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9pPr>
          </a:lstStyle>
          <a:p>
            <a:endParaRPr/>
          </a:p>
        </p:txBody>
      </p:sp>
      <p:sp>
        <p:nvSpPr>
          <p:cNvPr id="47" name="Google Shape;47;p11"/>
          <p:cNvSpPr>
            <a:spLocks noGrp="1"/>
          </p:cNvSpPr>
          <p:nvPr>
            <p:ph type="pic" idx="3"/>
          </p:nvPr>
        </p:nvSpPr>
        <p:spPr>
          <a:xfrm>
            <a:off x="15760700" y="952500"/>
            <a:ext cx="7404100" cy="55499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9pPr>
          </a:lstStyle>
          <a:p>
            <a:endParaRPr/>
          </a:p>
        </p:txBody>
      </p:sp>
      <p:sp>
        <p:nvSpPr>
          <p:cNvPr id="48" name="Google Shape;48;p11"/>
          <p:cNvSpPr>
            <a:spLocks noGrp="1"/>
          </p:cNvSpPr>
          <p:nvPr>
            <p:ph type="pic" idx="4"/>
          </p:nvPr>
        </p:nvSpPr>
        <p:spPr>
          <a:xfrm>
            <a:off x="1206500" y="952500"/>
            <a:ext cx="14173200" cy="11468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9pPr>
          </a:lstStyle>
          <a:p>
            <a:endParaRPr/>
          </a:p>
        </p:txBody>
      </p:sp>
      <p:sp>
        <p:nvSpPr>
          <p:cNvPr id="49" name="Google Shape;49;p11"/>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0"/>
        <p:cNvGrpSpPr/>
        <p:nvPr/>
      </p:nvGrpSpPr>
      <p:grpSpPr>
        <a:xfrm>
          <a:off x="0" y="0"/>
          <a:ext cx="0" cy="0"/>
          <a:chOff x="0" y="0"/>
          <a:chExt cx="0" cy="0"/>
        </a:xfrm>
      </p:grpSpPr>
      <p:sp>
        <p:nvSpPr>
          <p:cNvPr id="51" name="Google Shape;51;p12"/>
          <p:cNvSpPr txBox="1">
            <a:spLocks noGrp="1"/>
          </p:cNvSpPr>
          <p:nvPr>
            <p:ph type="body" idx="1"/>
          </p:nvPr>
        </p:nvSpPr>
        <p:spPr>
          <a:xfrm>
            <a:off x="2387600" y="8953500"/>
            <a:ext cx="19621500" cy="585521"/>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FFFFFF"/>
              </a:buClr>
              <a:buSzPts val="3200"/>
              <a:buFont typeface="Helvetica Neue"/>
              <a:buNone/>
              <a:defRPr sz="3200" i="1"/>
            </a:lvl1pPr>
            <a:lvl2pPr marL="914400" lvl="1" indent="-371475" algn="l">
              <a:lnSpc>
                <a:spcPct val="100000"/>
              </a:lnSpc>
              <a:spcBef>
                <a:spcPts val="5900"/>
              </a:spcBef>
              <a:spcAft>
                <a:spcPts val="0"/>
              </a:spcAft>
              <a:buSzPts val="2250"/>
              <a:buChar char="•"/>
              <a:defRPr/>
            </a:lvl2pPr>
            <a:lvl3pPr marL="1371600" lvl="2" indent="-371475" algn="l">
              <a:lnSpc>
                <a:spcPct val="100000"/>
              </a:lnSpc>
              <a:spcBef>
                <a:spcPts val="5900"/>
              </a:spcBef>
              <a:spcAft>
                <a:spcPts val="0"/>
              </a:spcAft>
              <a:buSzPts val="2250"/>
              <a:buChar char="•"/>
              <a:defRPr/>
            </a:lvl3pPr>
            <a:lvl4pPr marL="1828800" lvl="3" indent="-371475" algn="l">
              <a:lnSpc>
                <a:spcPct val="100000"/>
              </a:lnSpc>
              <a:spcBef>
                <a:spcPts val="5900"/>
              </a:spcBef>
              <a:spcAft>
                <a:spcPts val="0"/>
              </a:spcAft>
              <a:buSzPts val="2250"/>
              <a:buChar char="•"/>
              <a:defRPr/>
            </a:lvl4pPr>
            <a:lvl5pPr marL="2286000" lvl="4" indent="-371475" algn="l">
              <a:lnSpc>
                <a:spcPct val="100000"/>
              </a:lnSpc>
              <a:spcBef>
                <a:spcPts val="5900"/>
              </a:spcBef>
              <a:spcAft>
                <a:spcPts val="0"/>
              </a:spcAft>
              <a:buSzPts val="2250"/>
              <a:buChar char="•"/>
              <a:defRPr/>
            </a:lvl5pPr>
            <a:lvl6pPr marL="2743200" lvl="5" indent="-371475" algn="l">
              <a:lnSpc>
                <a:spcPct val="100000"/>
              </a:lnSpc>
              <a:spcBef>
                <a:spcPts val="5900"/>
              </a:spcBef>
              <a:spcAft>
                <a:spcPts val="0"/>
              </a:spcAft>
              <a:buSzPts val="2250"/>
              <a:buChar char="•"/>
              <a:defRPr/>
            </a:lvl6pPr>
            <a:lvl7pPr marL="3200400" lvl="6" indent="-371475" algn="l">
              <a:lnSpc>
                <a:spcPct val="100000"/>
              </a:lnSpc>
              <a:spcBef>
                <a:spcPts val="5900"/>
              </a:spcBef>
              <a:spcAft>
                <a:spcPts val="0"/>
              </a:spcAft>
              <a:buSzPts val="2250"/>
              <a:buChar char="•"/>
              <a:defRPr/>
            </a:lvl7pPr>
            <a:lvl8pPr marL="3657600" lvl="7" indent="-371475" algn="l">
              <a:lnSpc>
                <a:spcPct val="100000"/>
              </a:lnSpc>
              <a:spcBef>
                <a:spcPts val="5900"/>
              </a:spcBef>
              <a:spcAft>
                <a:spcPts val="0"/>
              </a:spcAft>
              <a:buSzPts val="2250"/>
              <a:buChar char="•"/>
              <a:defRPr/>
            </a:lvl8pPr>
            <a:lvl9pPr marL="4114800" lvl="8" indent="-371475" algn="l">
              <a:lnSpc>
                <a:spcPct val="100000"/>
              </a:lnSpc>
              <a:spcBef>
                <a:spcPts val="5900"/>
              </a:spcBef>
              <a:spcAft>
                <a:spcPts val="0"/>
              </a:spcAft>
              <a:buSzPts val="2250"/>
              <a:buChar char="•"/>
              <a:defRPr/>
            </a:lvl9pPr>
          </a:lstStyle>
          <a:p>
            <a:endParaRPr/>
          </a:p>
        </p:txBody>
      </p:sp>
      <p:sp>
        <p:nvSpPr>
          <p:cNvPr id="52" name="Google Shape;52;p12"/>
          <p:cNvSpPr txBox="1">
            <a:spLocks noGrp="1"/>
          </p:cNvSpPr>
          <p:nvPr>
            <p:ph type="body" idx="2"/>
          </p:nvPr>
        </p:nvSpPr>
        <p:spPr>
          <a:xfrm>
            <a:off x="2387600" y="6076950"/>
            <a:ext cx="19621500" cy="825500"/>
          </a:xfrm>
          <a:prstGeom prst="rect">
            <a:avLst/>
          </a:prstGeom>
          <a:noFill/>
          <a:ln>
            <a:noFill/>
          </a:ln>
        </p:spPr>
        <p:txBody>
          <a:bodyPr spcFirstLastPara="1" wrap="square" lIns="50800" tIns="50800" rIns="50800" bIns="50800" anchor="ctr" anchorCtr="0">
            <a:noAutofit/>
          </a:bodyPr>
          <a:lstStyle>
            <a:lvl1pPr marL="457200" lvl="0" indent="-228600" algn="ctr">
              <a:lnSpc>
                <a:spcPct val="100000"/>
              </a:lnSpc>
              <a:spcBef>
                <a:spcPts val="0"/>
              </a:spcBef>
              <a:spcAft>
                <a:spcPts val="0"/>
              </a:spcAft>
              <a:buClr>
                <a:srgbClr val="FFFFFF"/>
              </a:buClr>
              <a:buSzPts val="4800"/>
              <a:buFont typeface="Helvetica Neue"/>
              <a:buNone/>
              <a:defRPr>
                <a:latin typeface="Helvetica Neue"/>
                <a:ea typeface="Helvetica Neue"/>
                <a:cs typeface="Helvetica Neue"/>
                <a:sym typeface="Helvetica Neue"/>
              </a:defRPr>
            </a:lvl1pPr>
            <a:lvl2pPr marL="914400" lvl="1" indent="-371475" algn="l">
              <a:lnSpc>
                <a:spcPct val="100000"/>
              </a:lnSpc>
              <a:spcBef>
                <a:spcPts val="5900"/>
              </a:spcBef>
              <a:spcAft>
                <a:spcPts val="0"/>
              </a:spcAft>
              <a:buSzPts val="2250"/>
              <a:buChar char="•"/>
              <a:defRPr/>
            </a:lvl2pPr>
            <a:lvl3pPr marL="1371600" lvl="2" indent="-371475" algn="l">
              <a:lnSpc>
                <a:spcPct val="100000"/>
              </a:lnSpc>
              <a:spcBef>
                <a:spcPts val="5900"/>
              </a:spcBef>
              <a:spcAft>
                <a:spcPts val="0"/>
              </a:spcAft>
              <a:buSzPts val="2250"/>
              <a:buChar char="•"/>
              <a:defRPr/>
            </a:lvl3pPr>
            <a:lvl4pPr marL="1828800" lvl="3" indent="-371475" algn="l">
              <a:lnSpc>
                <a:spcPct val="100000"/>
              </a:lnSpc>
              <a:spcBef>
                <a:spcPts val="5900"/>
              </a:spcBef>
              <a:spcAft>
                <a:spcPts val="0"/>
              </a:spcAft>
              <a:buSzPts val="2250"/>
              <a:buChar char="•"/>
              <a:defRPr/>
            </a:lvl4pPr>
            <a:lvl5pPr marL="2286000" lvl="4" indent="-371475" algn="l">
              <a:lnSpc>
                <a:spcPct val="100000"/>
              </a:lnSpc>
              <a:spcBef>
                <a:spcPts val="5900"/>
              </a:spcBef>
              <a:spcAft>
                <a:spcPts val="0"/>
              </a:spcAft>
              <a:buSzPts val="2250"/>
              <a:buChar char="•"/>
              <a:defRPr/>
            </a:lvl5pPr>
            <a:lvl6pPr marL="2743200" lvl="5" indent="-371475" algn="l">
              <a:lnSpc>
                <a:spcPct val="100000"/>
              </a:lnSpc>
              <a:spcBef>
                <a:spcPts val="5900"/>
              </a:spcBef>
              <a:spcAft>
                <a:spcPts val="0"/>
              </a:spcAft>
              <a:buSzPts val="2250"/>
              <a:buChar char="•"/>
              <a:defRPr/>
            </a:lvl6pPr>
            <a:lvl7pPr marL="3200400" lvl="6" indent="-371475" algn="l">
              <a:lnSpc>
                <a:spcPct val="100000"/>
              </a:lnSpc>
              <a:spcBef>
                <a:spcPts val="5900"/>
              </a:spcBef>
              <a:spcAft>
                <a:spcPts val="0"/>
              </a:spcAft>
              <a:buSzPts val="2250"/>
              <a:buChar char="•"/>
              <a:defRPr/>
            </a:lvl7pPr>
            <a:lvl8pPr marL="3657600" lvl="7" indent="-371475" algn="l">
              <a:lnSpc>
                <a:spcPct val="100000"/>
              </a:lnSpc>
              <a:spcBef>
                <a:spcPts val="5900"/>
              </a:spcBef>
              <a:spcAft>
                <a:spcPts val="0"/>
              </a:spcAft>
              <a:buSzPts val="2250"/>
              <a:buChar char="•"/>
              <a:defRPr/>
            </a:lvl8pPr>
            <a:lvl9pPr marL="4114800" lvl="8" indent="-371475" algn="l">
              <a:lnSpc>
                <a:spcPct val="100000"/>
              </a:lnSpc>
              <a:spcBef>
                <a:spcPts val="5900"/>
              </a:spcBef>
              <a:spcAft>
                <a:spcPts val="0"/>
              </a:spcAft>
              <a:buSzPts val="2250"/>
              <a:buChar char="•"/>
              <a:defRPr/>
            </a:lvl9pPr>
          </a:lstStyle>
          <a:p>
            <a:endParaRPr/>
          </a:p>
        </p:txBody>
      </p:sp>
      <p:sp>
        <p:nvSpPr>
          <p:cNvPr id="53" name="Google Shape;53;p12"/>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54"/>
        <p:cNvGrpSpPr/>
        <p:nvPr/>
      </p:nvGrpSpPr>
      <p:grpSpPr>
        <a:xfrm>
          <a:off x="0" y="0"/>
          <a:ext cx="0" cy="0"/>
          <a:chOff x="0" y="0"/>
          <a:chExt cx="0" cy="0"/>
        </a:xfrm>
      </p:grpSpPr>
      <p:sp>
        <p:nvSpPr>
          <p:cNvPr id="55" name="Google Shape;55;p13"/>
          <p:cNvSpPr>
            <a:spLocks noGrp="1"/>
          </p:cNvSpPr>
          <p:nvPr>
            <p:ph type="pic" idx="2"/>
          </p:nvPr>
        </p:nvSpPr>
        <p:spPr>
          <a:xfrm>
            <a:off x="0" y="0"/>
            <a:ext cx="24384001" cy="13716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9pPr>
          </a:lstStyle>
          <a:p>
            <a:endParaRPr/>
          </a:p>
        </p:txBody>
      </p:sp>
      <p:sp>
        <p:nvSpPr>
          <p:cNvPr id="56" name="Google Shape;56;p13"/>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57"/>
        <p:cNvGrpSpPr/>
        <p:nvPr/>
      </p:nvGrpSpPr>
      <p:grpSpPr>
        <a:xfrm>
          <a:off x="0" y="0"/>
          <a:ext cx="0" cy="0"/>
          <a:chOff x="0" y="0"/>
          <a:chExt cx="0" cy="0"/>
        </a:xfrm>
      </p:grpSpPr>
      <p:pic>
        <p:nvPicPr>
          <p:cNvPr id="58" name="Google Shape;58;p14" descr="CD_Horizontal_White_Opt2.ai"/>
          <p:cNvPicPr preferRelativeResize="0"/>
          <p:nvPr/>
        </p:nvPicPr>
        <p:blipFill rotWithShape="1">
          <a:blip r:embed="rId2">
            <a:alphaModFix amt="74805"/>
          </a:blip>
          <a:srcRect r="76475"/>
          <a:stretch/>
        </p:blipFill>
        <p:spPr>
          <a:xfrm>
            <a:off x="23175570" y="12487091"/>
            <a:ext cx="583323" cy="694568"/>
          </a:xfrm>
          <a:prstGeom prst="rect">
            <a:avLst/>
          </a:prstGeom>
          <a:noFill/>
          <a:ln>
            <a:noFill/>
          </a:ln>
        </p:spPr>
      </p:pic>
      <p:sp>
        <p:nvSpPr>
          <p:cNvPr id="59" name="Google Shape;59;p14"/>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mp; Subtitle">
  <p:cSld name="Title &amp; Subtitle">
    <p:spTree>
      <p:nvGrpSpPr>
        <p:cNvPr id="1" name="Shape 60"/>
        <p:cNvGrpSpPr/>
        <p:nvPr/>
      </p:nvGrpSpPr>
      <p:grpSpPr>
        <a:xfrm>
          <a:off x="0" y="0"/>
          <a:ext cx="0" cy="0"/>
          <a:chOff x="0" y="0"/>
          <a:chExt cx="0" cy="0"/>
        </a:xfrm>
      </p:grpSpPr>
      <p:sp>
        <p:nvSpPr>
          <p:cNvPr id="61" name="Google Shape;61;p15"/>
          <p:cNvSpPr txBox="1">
            <a:spLocks noGrp="1"/>
          </p:cNvSpPr>
          <p:nvPr>
            <p:ph type="title"/>
          </p:nvPr>
        </p:nvSpPr>
        <p:spPr>
          <a:xfrm>
            <a:off x="1778000" y="2298700"/>
            <a:ext cx="20828000" cy="4648200"/>
          </a:xfrm>
          <a:prstGeom prst="rect">
            <a:avLst/>
          </a:prstGeom>
          <a:noFill/>
          <a:ln>
            <a:noFill/>
          </a:ln>
        </p:spPr>
        <p:txBody>
          <a:bodyPr spcFirstLastPara="1" wrap="square" lIns="50800" tIns="50800" rIns="50800" bIns="50800" anchor="b" anchorCtr="0">
            <a:noAutofit/>
          </a:bodyPr>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62" name="Google Shape;62;p15"/>
          <p:cNvSpPr txBox="1">
            <a:spLocks noGrp="1"/>
          </p:cNvSpPr>
          <p:nvPr>
            <p:ph type="body" idx="1"/>
          </p:nvPr>
        </p:nvSpPr>
        <p:spPr>
          <a:xfrm>
            <a:off x="1778000" y="7073900"/>
            <a:ext cx="20828000" cy="1587500"/>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FFFFFF"/>
              </a:buClr>
              <a:buSzPts val="5200"/>
              <a:buFont typeface="Helvetica Neue"/>
              <a:buNone/>
              <a:defRPr sz="5200"/>
            </a:lvl1pPr>
            <a:lvl2pPr marL="914400" lvl="1" indent="-228600" algn="ctr">
              <a:lnSpc>
                <a:spcPct val="100000"/>
              </a:lnSpc>
              <a:spcBef>
                <a:spcPts val="0"/>
              </a:spcBef>
              <a:spcAft>
                <a:spcPts val="0"/>
              </a:spcAft>
              <a:buClr>
                <a:srgbClr val="FFFFFF"/>
              </a:buClr>
              <a:buSzPts val="5200"/>
              <a:buFont typeface="Helvetica Neue"/>
              <a:buNone/>
              <a:defRPr sz="5200"/>
            </a:lvl2pPr>
            <a:lvl3pPr marL="1371600" lvl="2" indent="-228600" algn="ctr">
              <a:lnSpc>
                <a:spcPct val="100000"/>
              </a:lnSpc>
              <a:spcBef>
                <a:spcPts val="0"/>
              </a:spcBef>
              <a:spcAft>
                <a:spcPts val="0"/>
              </a:spcAft>
              <a:buClr>
                <a:srgbClr val="FFFFFF"/>
              </a:buClr>
              <a:buSzPts val="5200"/>
              <a:buFont typeface="Helvetica Neue"/>
              <a:buNone/>
              <a:defRPr sz="5200"/>
            </a:lvl3pPr>
            <a:lvl4pPr marL="1828800" lvl="3" indent="-228600" algn="ctr">
              <a:lnSpc>
                <a:spcPct val="100000"/>
              </a:lnSpc>
              <a:spcBef>
                <a:spcPts val="0"/>
              </a:spcBef>
              <a:spcAft>
                <a:spcPts val="0"/>
              </a:spcAft>
              <a:buClr>
                <a:srgbClr val="FFFFFF"/>
              </a:buClr>
              <a:buSzPts val="5200"/>
              <a:buFont typeface="Helvetica Neue"/>
              <a:buNone/>
              <a:defRPr sz="5200"/>
            </a:lvl4pPr>
            <a:lvl5pPr marL="2286000" lvl="4" indent="-228600" algn="ctr">
              <a:lnSpc>
                <a:spcPct val="100000"/>
              </a:lnSpc>
              <a:spcBef>
                <a:spcPts val="0"/>
              </a:spcBef>
              <a:spcAft>
                <a:spcPts val="0"/>
              </a:spcAft>
              <a:buClr>
                <a:srgbClr val="FFFFFF"/>
              </a:buClr>
              <a:buSzPts val="5200"/>
              <a:buFont typeface="Helvetica Neue"/>
              <a:buNone/>
              <a:defRPr sz="5200"/>
            </a:lvl5pPr>
            <a:lvl6pPr marL="2743200" lvl="5" indent="-371475" algn="l">
              <a:lnSpc>
                <a:spcPct val="100000"/>
              </a:lnSpc>
              <a:spcBef>
                <a:spcPts val="5900"/>
              </a:spcBef>
              <a:spcAft>
                <a:spcPts val="0"/>
              </a:spcAft>
              <a:buSzPts val="2250"/>
              <a:buChar char="•"/>
              <a:defRPr/>
            </a:lvl6pPr>
            <a:lvl7pPr marL="3200400" lvl="6" indent="-371475" algn="l">
              <a:lnSpc>
                <a:spcPct val="100000"/>
              </a:lnSpc>
              <a:spcBef>
                <a:spcPts val="5900"/>
              </a:spcBef>
              <a:spcAft>
                <a:spcPts val="0"/>
              </a:spcAft>
              <a:buSzPts val="2250"/>
              <a:buChar char="•"/>
              <a:defRPr/>
            </a:lvl7pPr>
            <a:lvl8pPr marL="3657600" lvl="7" indent="-371475" algn="l">
              <a:lnSpc>
                <a:spcPct val="100000"/>
              </a:lnSpc>
              <a:spcBef>
                <a:spcPts val="5900"/>
              </a:spcBef>
              <a:spcAft>
                <a:spcPts val="0"/>
              </a:spcAft>
              <a:buSzPts val="2250"/>
              <a:buChar char="•"/>
              <a:defRPr/>
            </a:lvl8pPr>
            <a:lvl9pPr marL="4114800" lvl="8" indent="-371475" algn="l">
              <a:lnSpc>
                <a:spcPct val="100000"/>
              </a:lnSpc>
              <a:spcBef>
                <a:spcPts val="5900"/>
              </a:spcBef>
              <a:spcAft>
                <a:spcPts val="0"/>
              </a:spcAft>
              <a:buSzPts val="2250"/>
              <a:buChar char="•"/>
              <a:defRPr/>
            </a:lvl9pPr>
          </a:lstStyle>
          <a:p>
            <a:endParaRPr/>
          </a:p>
        </p:txBody>
      </p:sp>
      <p:sp>
        <p:nvSpPr>
          <p:cNvPr id="63" name="Google Shape;63;p15"/>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tx">
  <p:cSld name="TITLE_AND_BODY">
    <p:bg>
      <p:bgPr>
        <a:solidFill>
          <a:srgbClr val="FFFFFF"/>
        </a:solidFill>
        <a:effectLst/>
      </p:bgPr>
    </p:bg>
    <p:spTree>
      <p:nvGrpSpPr>
        <p:cNvPr id="1" name="Shape 13"/>
        <p:cNvGrpSpPr/>
        <p:nvPr/>
      </p:nvGrpSpPr>
      <p:grpSpPr>
        <a:xfrm>
          <a:off x="0" y="0"/>
          <a:ext cx="0" cy="0"/>
          <a:chOff x="0" y="0"/>
          <a:chExt cx="0" cy="0"/>
        </a:xfrm>
      </p:grpSpPr>
      <p:pic>
        <p:nvPicPr>
          <p:cNvPr id="14" name="Google Shape;14;p3" descr="Imagen"/>
          <p:cNvPicPr preferRelativeResize="0"/>
          <p:nvPr/>
        </p:nvPicPr>
        <p:blipFill rotWithShape="1">
          <a:blip r:embed="rId2">
            <a:alphaModFix/>
          </a:blip>
          <a:srcRect/>
          <a:stretch/>
        </p:blipFill>
        <p:spPr>
          <a:xfrm>
            <a:off x="11173645" y="12878978"/>
            <a:ext cx="2036711" cy="359177"/>
          </a:xfrm>
          <a:prstGeom prst="rect">
            <a:avLst/>
          </a:prstGeom>
          <a:noFill/>
          <a:ln>
            <a:noFill/>
          </a:ln>
        </p:spPr>
      </p:pic>
      <p:sp>
        <p:nvSpPr>
          <p:cNvPr id="15" name="Google Shape;15;p3"/>
          <p:cNvSpPr txBox="1">
            <a:spLocks noGrp="1"/>
          </p:cNvSpPr>
          <p:nvPr>
            <p:ph type="sldNum" idx="12"/>
          </p:nvPr>
        </p:nvSpPr>
        <p:spPr>
          <a:xfrm>
            <a:off x="11929417" y="13093700"/>
            <a:ext cx="465524" cy="469900"/>
          </a:xfrm>
          <a:prstGeom prst="rect">
            <a:avLst/>
          </a:prstGeom>
          <a:noFill/>
          <a:ln>
            <a:noFill/>
          </a:ln>
        </p:spPr>
        <p:txBody>
          <a:bodyPr spcFirstLastPara="1" wrap="square" lIns="50800" tIns="50800" rIns="50800" bIns="50800" anchor="t" anchorCtr="0">
            <a:noAutofit/>
          </a:bodyPr>
          <a:lstStyle>
            <a:lvl1pPr marL="0" marR="0" lvl="0" indent="0" algn="l">
              <a:lnSpc>
                <a:spcPct val="80000"/>
              </a:lnSpc>
              <a:spcBef>
                <a:spcPts val="0"/>
              </a:spcBef>
              <a:spcAft>
                <a:spcPts val="0"/>
              </a:spcAft>
              <a:buClr>
                <a:srgbClr val="212121"/>
              </a:buClr>
              <a:buSzPts val="2400"/>
              <a:buFont typeface="Helvetica Neue"/>
              <a:buNone/>
              <a:defRPr sz="2400" b="1" i="0" u="none" strike="noStrike" cap="none">
                <a:solidFill>
                  <a:srgbClr val="212121"/>
                </a:solidFill>
                <a:latin typeface="Helvetica Neue"/>
                <a:ea typeface="Helvetica Neue"/>
                <a:cs typeface="Helvetica Neue"/>
                <a:sym typeface="Helvetica Neue"/>
              </a:defRPr>
            </a:lvl1pPr>
            <a:lvl2pPr marL="0" marR="0" lvl="1" indent="0" algn="l">
              <a:lnSpc>
                <a:spcPct val="80000"/>
              </a:lnSpc>
              <a:spcBef>
                <a:spcPts val="0"/>
              </a:spcBef>
              <a:spcAft>
                <a:spcPts val="0"/>
              </a:spcAft>
              <a:buClr>
                <a:srgbClr val="212121"/>
              </a:buClr>
              <a:buSzPts val="2400"/>
              <a:buFont typeface="Helvetica Neue"/>
              <a:buNone/>
              <a:defRPr sz="2400" b="1" i="0" u="none" strike="noStrike" cap="none">
                <a:solidFill>
                  <a:srgbClr val="212121"/>
                </a:solidFill>
                <a:latin typeface="Helvetica Neue"/>
                <a:ea typeface="Helvetica Neue"/>
                <a:cs typeface="Helvetica Neue"/>
                <a:sym typeface="Helvetica Neue"/>
              </a:defRPr>
            </a:lvl2pPr>
            <a:lvl3pPr marL="0" marR="0" lvl="2" indent="0" algn="l">
              <a:lnSpc>
                <a:spcPct val="80000"/>
              </a:lnSpc>
              <a:spcBef>
                <a:spcPts val="0"/>
              </a:spcBef>
              <a:spcAft>
                <a:spcPts val="0"/>
              </a:spcAft>
              <a:buClr>
                <a:srgbClr val="212121"/>
              </a:buClr>
              <a:buSzPts val="2400"/>
              <a:buFont typeface="Helvetica Neue"/>
              <a:buNone/>
              <a:defRPr sz="2400" b="1" i="0" u="none" strike="noStrike" cap="none">
                <a:solidFill>
                  <a:srgbClr val="212121"/>
                </a:solidFill>
                <a:latin typeface="Helvetica Neue"/>
                <a:ea typeface="Helvetica Neue"/>
                <a:cs typeface="Helvetica Neue"/>
                <a:sym typeface="Helvetica Neue"/>
              </a:defRPr>
            </a:lvl3pPr>
            <a:lvl4pPr marL="0" marR="0" lvl="3" indent="0" algn="l">
              <a:lnSpc>
                <a:spcPct val="80000"/>
              </a:lnSpc>
              <a:spcBef>
                <a:spcPts val="0"/>
              </a:spcBef>
              <a:spcAft>
                <a:spcPts val="0"/>
              </a:spcAft>
              <a:buClr>
                <a:srgbClr val="212121"/>
              </a:buClr>
              <a:buSzPts val="2400"/>
              <a:buFont typeface="Helvetica Neue"/>
              <a:buNone/>
              <a:defRPr sz="2400" b="1" i="0" u="none" strike="noStrike" cap="none">
                <a:solidFill>
                  <a:srgbClr val="212121"/>
                </a:solidFill>
                <a:latin typeface="Helvetica Neue"/>
                <a:ea typeface="Helvetica Neue"/>
                <a:cs typeface="Helvetica Neue"/>
                <a:sym typeface="Helvetica Neue"/>
              </a:defRPr>
            </a:lvl4pPr>
            <a:lvl5pPr marL="0" marR="0" lvl="4" indent="0" algn="l">
              <a:lnSpc>
                <a:spcPct val="80000"/>
              </a:lnSpc>
              <a:spcBef>
                <a:spcPts val="0"/>
              </a:spcBef>
              <a:spcAft>
                <a:spcPts val="0"/>
              </a:spcAft>
              <a:buClr>
                <a:srgbClr val="212121"/>
              </a:buClr>
              <a:buSzPts val="2400"/>
              <a:buFont typeface="Helvetica Neue"/>
              <a:buNone/>
              <a:defRPr sz="2400" b="1" i="0" u="none" strike="noStrike" cap="none">
                <a:solidFill>
                  <a:srgbClr val="212121"/>
                </a:solidFill>
                <a:latin typeface="Helvetica Neue"/>
                <a:ea typeface="Helvetica Neue"/>
                <a:cs typeface="Helvetica Neue"/>
                <a:sym typeface="Helvetica Neue"/>
              </a:defRPr>
            </a:lvl5pPr>
            <a:lvl6pPr marL="0" marR="0" lvl="5" indent="0" algn="l">
              <a:lnSpc>
                <a:spcPct val="80000"/>
              </a:lnSpc>
              <a:spcBef>
                <a:spcPts val="0"/>
              </a:spcBef>
              <a:spcAft>
                <a:spcPts val="0"/>
              </a:spcAft>
              <a:buClr>
                <a:srgbClr val="212121"/>
              </a:buClr>
              <a:buSzPts val="2400"/>
              <a:buFont typeface="Helvetica Neue"/>
              <a:buNone/>
              <a:defRPr sz="2400" b="1" i="0" u="none" strike="noStrike" cap="none">
                <a:solidFill>
                  <a:srgbClr val="212121"/>
                </a:solidFill>
                <a:latin typeface="Helvetica Neue"/>
                <a:ea typeface="Helvetica Neue"/>
                <a:cs typeface="Helvetica Neue"/>
                <a:sym typeface="Helvetica Neue"/>
              </a:defRPr>
            </a:lvl6pPr>
            <a:lvl7pPr marL="0" marR="0" lvl="6" indent="0" algn="l">
              <a:lnSpc>
                <a:spcPct val="80000"/>
              </a:lnSpc>
              <a:spcBef>
                <a:spcPts val="0"/>
              </a:spcBef>
              <a:spcAft>
                <a:spcPts val="0"/>
              </a:spcAft>
              <a:buClr>
                <a:srgbClr val="212121"/>
              </a:buClr>
              <a:buSzPts val="2400"/>
              <a:buFont typeface="Helvetica Neue"/>
              <a:buNone/>
              <a:defRPr sz="2400" b="1" i="0" u="none" strike="noStrike" cap="none">
                <a:solidFill>
                  <a:srgbClr val="212121"/>
                </a:solidFill>
                <a:latin typeface="Helvetica Neue"/>
                <a:ea typeface="Helvetica Neue"/>
                <a:cs typeface="Helvetica Neue"/>
                <a:sym typeface="Helvetica Neue"/>
              </a:defRPr>
            </a:lvl7pPr>
            <a:lvl8pPr marL="0" marR="0" lvl="7" indent="0" algn="l">
              <a:lnSpc>
                <a:spcPct val="80000"/>
              </a:lnSpc>
              <a:spcBef>
                <a:spcPts val="0"/>
              </a:spcBef>
              <a:spcAft>
                <a:spcPts val="0"/>
              </a:spcAft>
              <a:buClr>
                <a:srgbClr val="212121"/>
              </a:buClr>
              <a:buSzPts val="2400"/>
              <a:buFont typeface="Helvetica Neue"/>
              <a:buNone/>
              <a:defRPr sz="2400" b="1" i="0" u="none" strike="noStrike" cap="none">
                <a:solidFill>
                  <a:srgbClr val="212121"/>
                </a:solidFill>
                <a:latin typeface="Helvetica Neue"/>
                <a:ea typeface="Helvetica Neue"/>
                <a:cs typeface="Helvetica Neue"/>
                <a:sym typeface="Helvetica Neue"/>
              </a:defRPr>
            </a:lvl8pPr>
            <a:lvl9pPr marL="0" marR="0" lvl="8" indent="0" algn="l">
              <a:lnSpc>
                <a:spcPct val="80000"/>
              </a:lnSpc>
              <a:spcBef>
                <a:spcPts val="0"/>
              </a:spcBef>
              <a:spcAft>
                <a:spcPts val="0"/>
              </a:spcAft>
              <a:buClr>
                <a:srgbClr val="212121"/>
              </a:buClr>
              <a:buSzPts val="2400"/>
              <a:buFont typeface="Helvetica Neue"/>
              <a:buNone/>
              <a:defRPr sz="2400" b="1" i="0" u="none" strike="noStrike" cap="none">
                <a:solidFill>
                  <a:srgbClr val="212121"/>
                </a:solidFill>
                <a:latin typeface="Helvetica Neue"/>
                <a:ea typeface="Helvetica Neue"/>
                <a:cs typeface="Helvetica Neue"/>
                <a:sym typeface="Helvetica Neue"/>
              </a:defRPr>
            </a:lvl9pPr>
          </a:lstStyle>
          <a:p>
            <a:pPr marL="0" lvl="0" indent="0" algn="l" rtl="0">
              <a:spcBef>
                <a:spcPts val="0"/>
              </a:spcBef>
              <a:spcAft>
                <a:spcPts val="0"/>
              </a:spcAft>
              <a:buNone/>
            </a:pPr>
            <a:fld id="{00000000-1234-1234-1234-123412341234}" type="slidenum">
              <a:rPr lang="es-CR"/>
              <a:t>‹#›</a:t>
            </a:fld>
            <a:endParaRPr/>
          </a:p>
        </p:txBody>
      </p:sp>
      <p:pic>
        <p:nvPicPr>
          <p:cNvPr id="16" name="Google Shape;16;p3"/>
          <p:cNvPicPr preferRelativeResize="0"/>
          <p:nvPr/>
        </p:nvPicPr>
        <p:blipFill rotWithShape="1">
          <a:blip r:embed="rId3">
            <a:alphaModFix/>
          </a:blip>
          <a:srcRect/>
          <a:stretch/>
        </p:blipFill>
        <p:spPr>
          <a:xfrm>
            <a:off x="10214162" y="0"/>
            <a:ext cx="3955676" cy="133524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hoto - Horizontal">
  <p:cSld name="Photo - Horizontal">
    <p:spTree>
      <p:nvGrpSpPr>
        <p:cNvPr id="1" name="Shape 17"/>
        <p:cNvGrpSpPr/>
        <p:nvPr/>
      </p:nvGrpSpPr>
      <p:grpSpPr>
        <a:xfrm>
          <a:off x="0" y="0"/>
          <a:ext cx="0" cy="0"/>
          <a:chOff x="0" y="0"/>
          <a:chExt cx="0" cy="0"/>
        </a:xfrm>
      </p:grpSpPr>
      <p:sp>
        <p:nvSpPr>
          <p:cNvPr id="18" name="Google Shape;18;p4"/>
          <p:cNvSpPr>
            <a:spLocks noGrp="1"/>
          </p:cNvSpPr>
          <p:nvPr>
            <p:ph type="pic" idx="2"/>
          </p:nvPr>
        </p:nvSpPr>
        <p:spPr>
          <a:xfrm>
            <a:off x="3125968" y="673100"/>
            <a:ext cx="18135601" cy="87376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9pPr>
          </a:lstStyle>
          <a:p>
            <a:endParaRPr/>
          </a:p>
        </p:txBody>
      </p:sp>
      <p:sp>
        <p:nvSpPr>
          <p:cNvPr id="19" name="Google Shape;19;p4"/>
          <p:cNvSpPr txBox="1">
            <a:spLocks noGrp="1"/>
          </p:cNvSpPr>
          <p:nvPr>
            <p:ph type="title"/>
          </p:nvPr>
        </p:nvSpPr>
        <p:spPr>
          <a:xfrm>
            <a:off x="635000" y="9512300"/>
            <a:ext cx="23114000" cy="20066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20" name="Google Shape;20;p4"/>
          <p:cNvSpPr txBox="1">
            <a:spLocks noGrp="1"/>
          </p:cNvSpPr>
          <p:nvPr>
            <p:ph type="body" idx="1"/>
          </p:nvPr>
        </p:nvSpPr>
        <p:spPr>
          <a:xfrm>
            <a:off x="635000" y="11442700"/>
            <a:ext cx="23114000" cy="1587500"/>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FFFFFF"/>
              </a:buClr>
              <a:buSzPts val="5400"/>
              <a:buFont typeface="Helvetica Neue"/>
              <a:buNone/>
              <a:defRPr sz="5400"/>
            </a:lvl1pPr>
            <a:lvl2pPr marL="914400" lvl="1" indent="-228600" algn="ctr">
              <a:lnSpc>
                <a:spcPct val="100000"/>
              </a:lnSpc>
              <a:spcBef>
                <a:spcPts val="0"/>
              </a:spcBef>
              <a:spcAft>
                <a:spcPts val="0"/>
              </a:spcAft>
              <a:buClr>
                <a:srgbClr val="FFFFFF"/>
              </a:buClr>
              <a:buSzPts val="5400"/>
              <a:buFont typeface="Helvetica Neue"/>
              <a:buNone/>
              <a:defRPr sz="5400"/>
            </a:lvl2pPr>
            <a:lvl3pPr marL="1371600" lvl="2" indent="-228600" algn="ctr">
              <a:lnSpc>
                <a:spcPct val="100000"/>
              </a:lnSpc>
              <a:spcBef>
                <a:spcPts val="0"/>
              </a:spcBef>
              <a:spcAft>
                <a:spcPts val="0"/>
              </a:spcAft>
              <a:buClr>
                <a:srgbClr val="FFFFFF"/>
              </a:buClr>
              <a:buSzPts val="5400"/>
              <a:buFont typeface="Helvetica Neue"/>
              <a:buNone/>
              <a:defRPr sz="5400"/>
            </a:lvl3pPr>
            <a:lvl4pPr marL="1828800" lvl="3" indent="-228600" algn="ctr">
              <a:lnSpc>
                <a:spcPct val="100000"/>
              </a:lnSpc>
              <a:spcBef>
                <a:spcPts val="0"/>
              </a:spcBef>
              <a:spcAft>
                <a:spcPts val="0"/>
              </a:spcAft>
              <a:buClr>
                <a:srgbClr val="FFFFFF"/>
              </a:buClr>
              <a:buSzPts val="5400"/>
              <a:buFont typeface="Helvetica Neue"/>
              <a:buNone/>
              <a:defRPr sz="5400"/>
            </a:lvl4pPr>
            <a:lvl5pPr marL="2286000" lvl="4" indent="-228600" algn="ctr">
              <a:lnSpc>
                <a:spcPct val="100000"/>
              </a:lnSpc>
              <a:spcBef>
                <a:spcPts val="0"/>
              </a:spcBef>
              <a:spcAft>
                <a:spcPts val="0"/>
              </a:spcAft>
              <a:buClr>
                <a:srgbClr val="FFFFFF"/>
              </a:buClr>
              <a:buSzPts val="5400"/>
              <a:buFont typeface="Helvetica Neue"/>
              <a:buNone/>
              <a:defRPr sz="5400"/>
            </a:lvl5pPr>
            <a:lvl6pPr marL="2743200" lvl="5" indent="-371475" algn="l">
              <a:lnSpc>
                <a:spcPct val="100000"/>
              </a:lnSpc>
              <a:spcBef>
                <a:spcPts val="5900"/>
              </a:spcBef>
              <a:spcAft>
                <a:spcPts val="0"/>
              </a:spcAft>
              <a:buSzPts val="2250"/>
              <a:buChar char="•"/>
              <a:defRPr/>
            </a:lvl6pPr>
            <a:lvl7pPr marL="3200400" lvl="6" indent="-371475" algn="l">
              <a:lnSpc>
                <a:spcPct val="100000"/>
              </a:lnSpc>
              <a:spcBef>
                <a:spcPts val="5900"/>
              </a:spcBef>
              <a:spcAft>
                <a:spcPts val="0"/>
              </a:spcAft>
              <a:buSzPts val="2250"/>
              <a:buChar char="•"/>
              <a:defRPr/>
            </a:lvl7pPr>
            <a:lvl8pPr marL="3657600" lvl="7" indent="-371475" algn="l">
              <a:lnSpc>
                <a:spcPct val="100000"/>
              </a:lnSpc>
              <a:spcBef>
                <a:spcPts val="5900"/>
              </a:spcBef>
              <a:spcAft>
                <a:spcPts val="0"/>
              </a:spcAft>
              <a:buSzPts val="2250"/>
              <a:buChar char="•"/>
              <a:defRPr/>
            </a:lvl8pPr>
            <a:lvl9pPr marL="4114800" lvl="8" indent="-371475" algn="l">
              <a:lnSpc>
                <a:spcPct val="100000"/>
              </a:lnSpc>
              <a:spcBef>
                <a:spcPts val="5900"/>
              </a:spcBef>
              <a:spcAft>
                <a:spcPts val="0"/>
              </a:spcAft>
              <a:buSzPts val="2250"/>
              <a:buChar char="•"/>
              <a:defRPr/>
            </a:lvl9pPr>
          </a:lstStyle>
          <a:p>
            <a:endParaRPr/>
          </a:p>
        </p:txBody>
      </p:sp>
      <p:sp>
        <p:nvSpPr>
          <p:cNvPr id="21" name="Google Shape;21;p4"/>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1778000" y="4533900"/>
            <a:ext cx="20828000" cy="46482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24" name="Google Shape;24;p5"/>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25"/>
        <p:cNvGrpSpPr/>
        <p:nvPr/>
      </p:nvGrpSpPr>
      <p:grpSpPr>
        <a:xfrm>
          <a:off x="0" y="0"/>
          <a:ext cx="0" cy="0"/>
          <a:chOff x="0" y="0"/>
          <a:chExt cx="0" cy="0"/>
        </a:xfrm>
      </p:grpSpPr>
      <p:sp>
        <p:nvSpPr>
          <p:cNvPr id="26" name="Google Shape;26;p6"/>
          <p:cNvSpPr>
            <a:spLocks noGrp="1"/>
          </p:cNvSpPr>
          <p:nvPr>
            <p:ph type="pic" idx="2"/>
          </p:nvPr>
        </p:nvSpPr>
        <p:spPr>
          <a:xfrm>
            <a:off x="13169900" y="952500"/>
            <a:ext cx="9525000" cy="11468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9pPr>
          </a:lstStyle>
          <a:p>
            <a:endParaRPr/>
          </a:p>
        </p:txBody>
      </p:sp>
      <p:sp>
        <p:nvSpPr>
          <p:cNvPr id="27" name="Google Shape;27;p6"/>
          <p:cNvSpPr txBox="1">
            <a:spLocks noGrp="1"/>
          </p:cNvSpPr>
          <p:nvPr>
            <p:ph type="title"/>
          </p:nvPr>
        </p:nvSpPr>
        <p:spPr>
          <a:xfrm>
            <a:off x="1651000" y="952500"/>
            <a:ext cx="10223500" cy="5549900"/>
          </a:xfrm>
          <a:prstGeom prst="rect">
            <a:avLst/>
          </a:prstGeom>
          <a:noFill/>
          <a:ln>
            <a:noFill/>
          </a:ln>
        </p:spPr>
        <p:txBody>
          <a:bodyPr spcFirstLastPara="1" wrap="square" lIns="50800" tIns="50800" rIns="50800" bIns="50800" anchor="b" anchorCtr="0">
            <a:noAutofit/>
          </a:bodyPr>
          <a:lstStyle>
            <a:lvl1pPr lvl="0" algn="ctr">
              <a:lnSpc>
                <a:spcPct val="100000"/>
              </a:lnSpc>
              <a:spcBef>
                <a:spcPts val="0"/>
              </a:spcBef>
              <a:spcAft>
                <a:spcPts val="0"/>
              </a:spcAft>
              <a:buClr>
                <a:srgbClr val="FFFFFF"/>
              </a:buClr>
              <a:buSzPts val="8400"/>
              <a:buFont typeface="Helvetica Neue"/>
              <a:buNone/>
              <a:defRPr sz="8400"/>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28" name="Google Shape;28;p6"/>
          <p:cNvSpPr txBox="1">
            <a:spLocks noGrp="1"/>
          </p:cNvSpPr>
          <p:nvPr>
            <p:ph type="body" idx="1"/>
          </p:nvPr>
        </p:nvSpPr>
        <p:spPr>
          <a:xfrm>
            <a:off x="1651000" y="6527800"/>
            <a:ext cx="10223500" cy="5727700"/>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FFFFFF"/>
              </a:buClr>
              <a:buSzPts val="5400"/>
              <a:buFont typeface="Helvetica Neue"/>
              <a:buNone/>
              <a:defRPr sz="5400"/>
            </a:lvl1pPr>
            <a:lvl2pPr marL="914400" lvl="1" indent="-228600" algn="ctr">
              <a:lnSpc>
                <a:spcPct val="100000"/>
              </a:lnSpc>
              <a:spcBef>
                <a:spcPts val="0"/>
              </a:spcBef>
              <a:spcAft>
                <a:spcPts val="0"/>
              </a:spcAft>
              <a:buClr>
                <a:srgbClr val="FFFFFF"/>
              </a:buClr>
              <a:buSzPts val="5400"/>
              <a:buFont typeface="Helvetica Neue"/>
              <a:buNone/>
              <a:defRPr sz="5400"/>
            </a:lvl2pPr>
            <a:lvl3pPr marL="1371600" lvl="2" indent="-228600" algn="ctr">
              <a:lnSpc>
                <a:spcPct val="100000"/>
              </a:lnSpc>
              <a:spcBef>
                <a:spcPts val="0"/>
              </a:spcBef>
              <a:spcAft>
                <a:spcPts val="0"/>
              </a:spcAft>
              <a:buClr>
                <a:srgbClr val="FFFFFF"/>
              </a:buClr>
              <a:buSzPts val="5400"/>
              <a:buFont typeface="Helvetica Neue"/>
              <a:buNone/>
              <a:defRPr sz="5400"/>
            </a:lvl3pPr>
            <a:lvl4pPr marL="1828800" lvl="3" indent="-228600" algn="ctr">
              <a:lnSpc>
                <a:spcPct val="100000"/>
              </a:lnSpc>
              <a:spcBef>
                <a:spcPts val="0"/>
              </a:spcBef>
              <a:spcAft>
                <a:spcPts val="0"/>
              </a:spcAft>
              <a:buClr>
                <a:srgbClr val="FFFFFF"/>
              </a:buClr>
              <a:buSzPts val="5400"/>
              <a:buFont typeface="Helvetica Neue"/>
              <a:buNone/>
              <a:defRPr sz="5400"/>
            </a:lvl4pPr>
            <a:lvl5pPr marL="2286000" lvl="4" indent="-228600" algn="ctr">
              <a:lnSpc>
                <a:spcPct val="100000"/>
              </a:lnSpc>
              <a:spcBef>
                <a:spcPts val="0"/>
              </a:spcBef>
              <a:spcAft>
                <a:spcPts val="0"/>
              </a:spcAft>
              <a:buClr>
                <a:srgbClr val="FFFFFF"/>
              </a:buClr>
              <a:buSzPts val="5400"/>
              <a:buFont typeface="Helvetica Neue"/>
              <a:buNone/>
              <a:defRPr sz="5400"/>
            </a:lvl5pPr>
            <a:lvl6pPr marL="2743200" lvl="5" indent="-371475" algn="l">
              <a:lnSpc>
                <a:spcPct val="100000"/>
              </a:lnSpc>
              <a:spcBef>
                <a:spcPts val="5900"/>
              </a:spcBef>
              <a:spcAft>
                <a:spcPts val="0"/>
              </a:spcAft>
              <a:buSzPts val="2250"/>
              <a:buChar char="•"/>
              <a:defRPr/>
            </a:lvl6pPr>
            <a:lvl7pPr marL="3200400" lvl="6" indent="-371475" algn="l">
              <a:lnSpc>
                <a:spcPct val="100000"/>
              </a:lnSpc>
              <a:spcBef>
                <a:spcPts val="5900"/>
              </a:spcBef>
              <a:spcAft>
                <a:spcPts val="0"/>
              </a:spcAft>
              <a:buSzPts val="2250"/>
              <a:buChar char="•"/>
              <a:defRPr/>
            </a:lvl7pPr>
            <a:lvl8pPr marL="3657600" lvl="7" indent="-371475" algn="l">
              <a:lnSpc>
                <a:spcPct val="100000"/>
              </a:lnSpc>
              <a:spcBef>
                <a:spcPts val="5900"/>
              </a:spcBef>
              <a:spcAft>
                <a:spcPts val="0"/>
              </a:spcAft>
              <a:buSzPts val="2250"/>
              <a:buChar char="•"/>
              <a:defRPr/>
            </a:lvl8pPr>
            <a:lvl9pPr marL="4114800" lvl="8" indent="-371475" algn="l">
              <a:lnSpc>
                <a:spcPct val="100000"/>
              </a:lnSpc>
              <a:spcBef>
                <a:spcPts val="5900"/>
              </a:spcBef>
              <a:spcAft>
                <a:spcPts val="0"/>
              </a:spcAft>
              <a:buSzPts val="2250"/>
              <a:buChar char="•"/>
              <a:defRPr/>
            </a:lvl9pPr>
          </a:lstStyle>
          <a:p>
            <a:endParaRPr/>
          </a:p>
        </p:txBody>
      </p:sp>
      <p:sp>
        <p:nvSpPr>
          <p:cNvPr id="29" name="Google Shape;29;p6"/>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32" name="Google Shape;32;p7"/>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35" name="Google Shape;35;p8"/>
          <p:cNvSpPr txBox="1">
            <a:spLocks noGrp="1"/>
          </p:cNvSpPr>
          <p:nvPr>
            <p:ph type="body" idx="1"/>
          </p:nvPr>
        </p:nvSpPr>
        <p:spPr>
          <a:xfrm>
            <a:off x="1689100" y="3149600"/>
            <a:ext cx="21005799" cy="9296400"/>
          </a:xfrm>
          <a:prstGeom prst="rect">
            <a:avLst/>
          </a:prstGeom>
          <a:noFill/>
          <a:ln>
            <a:noFill/>
          </a:ln>
        </p:spPr>
        <p:txBody>
          <a:bodyPr spcFirstLastPara="1" wrap="square" lIns="50800" tIns="50800" rIns="50800" bIns="50800" anchor="ctr" anchorCtr="0">
            <a:noAutofit/>
          </a:bodyPr>
          <a:lstStyle>
            <a:lvl1pPr marL="457200" lvl="0" indent="-371475" algn="l">
              <a:lnSpc>
                <a:spcPct val="100000"/>
              </a:lnSpc>
              <a:spcBef>
                <a:spcPts val="5900"/>
              </a:spcBef>
              <a:spcAft>
                <a:spcPts val="0"/>
              </a:spcAft>
              <a:buClr>
                <a:srgbClr val="FFFFFF"/>
              </a:buClr>
              <a:buSzPts val="2250"/>
              <a:buChar char="•"/>
              <a:defRPr/>
            </a:lvl1pPr>
            <a:lvl2pPr marL="914400" lvl="1" indent="-371475" algn="l">
              <a:lnSpc>
                <a:spcPct val="100000"/>
              </a:lnSpc>
              <a:spcBef>
                <a:spcPts val="5900"/>
              </a:spcBef>
              <a:spcAft>
                <a:spcPts val="0"/>
              </a:spcAft>
              <a:buClr>
                <a:srgbClr val="FFFFFF"/>
              </a:buClr>
              <a:buSzPts val="2250"/>
              <a:buChar char="•"/>
              <a:defRPr/>
            </a:lvl2pPr>
            <a:lvl3pPr marL="1371600" lvl="2" indent="-371475" algn="l">
              <a:lnSpc>
                <a:spcPct val="100000"/>
              </a:lnSpc>
              <a:spcBef>
                <a:spcPts val="5900"/>
              </a:spcBef>
              <a:spcAft>
                <a:spcPts val="0"/>
              </a:spcAft>
              <a:buClr>
                <a:srgbClr val="FFFFFF"/>
              </a:buClr>
              <a:buSzPts val="2250"/>
              <a:buChar char="•"/>
              <a:defRPr/>
            </a:lvl3pPr>
            <a:lvl4pPr marL="1828800" lvl="3" indent="-371475" algn="l">
              <a:lnSpc>
                <a:spcPct val="100000"/>
              </a:lnSpc>
              <a:spcBef>
                <a:spcPts val="5900"/>
              </a:spcBef>
              <a:spcAft>
                <a:spcPts val="0"/>
              </a:spcAft>
              <a:buClr>
                <a:srgbClr val="FFFFFF"/>
              </a:buClr>
              <a:buSzPts val="2250"/>
              <a:buChar char="•"/>
              <a:defRPr/>
            </a:lvl4pPr>
            <a:lvl5pPr marL="2286000" lvl="4" indent="-371475" algn="l">
              <a:lnSpc>
                <a:spcPct val="100000"/>
              </a:lnSpc>
              <a:spcBef>
                <a:spcPts val="5900"/>
              </a:spcBef>
              <a:spcAft>
                <a:spcPts val="0"/>
              </a:spcAft>
              <a:buClr>
                <a:srgbClr val="FFFFFF"/>
              </a:buClr>
              <a:buSzPts val="2250"/>
              <a:buChar char="•"/>
              <a:defRPr/>
            </a:lvl5pPr>
            <a:lvl6pPr marL="2743200" lvl="5" indent="-371475" algn="l">
              <a:lnSpc>
                <a:spcPct val="100000"/>
              </a:lnSpc>
              <a:spcBef>
                <a:spcPts val="5900"/>
              </a:spcBef>
              <a:spcAft>
                <a:spcPts val="0"/>
              </a:spcAft>
              <a:buSzPts val="2250"/>
              <a:buChar char="•"/>
              <a:defRPr/>
            </a:lvl6pPr>
            <a:lvl7pPr marL="3200400" lvl="6" indent="-371475" algn="l">
              <a:lnSpc>
                <a:spcPct val="100000"/>
              </a:lnSpc>
              <a:spcBef>
                <a:spcPts val="5900"/>
              </a:spcBef>
              <a:spcAft>
                <a:spcPts val="0"/>
              </a:spcAft>
              <a:buSzPts val="2250"/>
              <a:buChar char="•"/>
              <a:defRPr/>
            </a:lvl7pPr>
            <a:lvl8pPr marL="3657600" lvl="7" indent="-371475" algn="l">
              <a:lnSpc>
                <a:spcPct val="100000"/>
              </a:lnSpc>
              <a:spcBef>
                <a:spcPts val="5900"/>
              </a:spcBef>
              <a:spcAft>
                <a:spcPts val="0"/>
              </a:spcAft>
              <a:buSzPts val="2250"/>
              <a:buChar char="•"/>
              <a:defRPr/>
            </a:lvl8pPr>
            <a:lvl9pPr marL="4114800" lvl="8" indent="-371475" algn="l">
              <a:lnSpc>
                <a:spcPct val="100000"/>
              </a:lnSpc>
              <a:spcBef>
                <a:spcPts val="5900"/>
              </a:spcBef>
              <a:spcAft>
                <a:spcPts val="0"/>
              </a:spcAft>
              <a:buSzPts val="2250"/>
              <a:buChar char="•"/>
              <a:defRPr/>
            </a:lvl9pPr>
          </a:lstStyle>
          <a:p>
            <a:endParaRPr/>
          </a:p>
        </p:txBody>
      </p:sp>
      <p:sp>
        <p:nvSpPr>
          <p:cNvPr id="36" name="Google Shape;36;p8"/>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37"/>
        <p:cNvGrpSpPr/>
        <p:nvPr/>
      </p:nvGrpSpPr>
      <p:grpSpPr>
        <a:xfrm>
          <a:off x="0" y="0"/>
          <a:ext cx="0" cy="0"/>
          <a:chOff x="0" y="0"/>
          <a:chExt cx="0" cy="0"/>
        </a:xfrm>
      </p:grpSpPr>
      <p:sp>
        <p:nvSpPr>
          <p:cNvPr id="38" name="Google Shape;38;p9"/>
          <p:cNvSpPr>
            <a:spLocks noGrp="1"/>
          </p:cNvSpPr>
          <p:nvPr>
            <p:ph type="pic" idx="2"/>
          </p:nvPr>
        </p:nvSpPr>
        <p:spPr>
          <a:xfrm>
            <a:off x="13169900" y="3149600"/>
            <a:ext cx="9525000" cy="929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9pPr>
          </a:lstStyle>
          <a:p>
            <a:endParaRPr/>
          </a:p>
        </p:txBody>
      </p:sp>
      <p:sp>
        <p:nvSpPr>
          <p:cNvPr id="39" name="Google Shape;39;p9"/>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FFFFFF"/>
              </a:buClr>
              <a:buSzPts val="1800"/>
              <a:buNone/>
              <a:defRPr/>
            </a:lvl1pPr>
            <a:lvl2pPr lvl="1" algn="ctr">
              <a:lnSpc>
                <a:spcPct val="100000"/>
              </a:lnSpc>
              <a:spcBef>
                <a:spcPts val="0"/>
              </a:spcBef>
              <a:spcAft>
                <a:spcPts val="0"/>
              </a:spcAft>
              <a:buClr>
                <a:srgbClr val="FFFFFF"/>
              </a:buClr>
              <a:buSzPts val="1800"/>
              <a:buNone/>
              <a:defRPr/>
            </a:lvl2pPr>
            <a:lvl3pPr lvl="2" algn="ctr">
              <a:lnSpc>
                <a:spcPct val="100000"/>
              </a:lnSpc>
              <a:spcBef>
                <a:spcPts val="0"/>
              </a:spcBef>
              <a:spcAft>
                <a:spcPts val="0"/>
              </a:spcAft>
              <a:buClr>
                <a:srgbClr val="FFFFFF"/>
              </a:buClr>
              <a:buSzPts val="1800"/>
              <a:buNone/>
              <a:defRPr/>
            </a:lvl3pPr>
            <a:lvl4pPr lvl="3" algn="ctr">
              <a:lnSpc>
                <a:spcPct val="100000"/>
              </a:lnSpc>
              <a:spcBef>
                <a:spcPts val="0"/>
              </a:spcBef>
              <a:spcAft>
                <a:spcPts val="0"/>
              </a:spcAft>
              <a:buClr>
                <a:srgbClr val="FFFFFF"/>
              </a:buClr>
              <a:buSzPts val="1800"/>
              <a:buNone/>
              <a:defRPr/>
            </a:lvl4pPr>
            <a:lvl5pPr lvl="4" algn="ctr">
              <a:lnSpc>
                <a:spcPct val="100000"/>
              </a:lnSpc>
              <a:spcBef>
                <a:spcPts val="0"/>
              </a:spcBef>
              <a:spcAft>
                <a:spcPts val="0"/>
              </a:spcAft>
              <a:buClr>
                <a:srgbClr val="FFFFFF"/>
              </a:buClr>
              <a:buSzPts val="1800"/>
              <a:buNone/>
              <a:defRPr/>
            </a:lvl5pPr>
            <a:lvl6pPr lvl="5" algn="ctr">
              <a:lnSpc>
                <a:spcPct val="100000"/>
              </a:lnSpc>
              <a:spcBef>
                <a:spcPts val="0"/>
              </a:spcBef>
              <a:spcAft>
                <a:spcPts val="0"/>
              </a:spcAft>
              <a:buClr>
                <a:srgbClr val="FFFFFF"/>
              </a:buClr>
              <a:buSzPts val="1800"/>
              <a:buNone/>
              <a:defRPr/>
            </a:lvl6pPr>
            <a:lvl7pPr lvl="6" algn="ctr">
              <a:lnSpc>
                <a:spcPct val="100000"/>
              </a:lnSpc>
              <a:spcBef>
                <a:spcPts val="0"/>
              </a:spcBef>
              <a:spcAft>
                <a:spcPts val="0"/>
              </a:spcAft>
              <a:buClr>
                <a:srgbClr val="FFFFFF"/>
              </a:buClr>
              <a:buSzPts val="1800"/>
              <a:buNone/>
              <a:defRPr/>
            </a:lvl7pPr>
            <a:lvl8pPr lvl="7" algn="ctr">
              <a:lnSpc>
                <a:spcPct val="100000"/>
              </a:lnSpc>
              <a:spcBef>
                <a:spcPts val="0"/>
              </a:spcBef>
              <a:spcAft>
                <a:spcPts val="0"/>
              </a:spcAft>
              <a:buClr>
                <a:srgbClr val="FFFFFF"/>
              </a:buClr>
              <a:buSzPts val="1800"/>
              <a:buNone/>
              <a:defRPr/>
            </a:lvl8pPr>
            <a:lvl9pPr lvl="8" algn="ctr">
              <a:lnSpc>
                <a:spcPct val="100000"/>
              </a:lnSpc>
              <a:spcBef>
                <a:spcPts val="0"/>
              </a:spcBef>
              <a:spcAft>
                <a:spcPts val="0"/>
              </a:spcAft>
              <a:buClr>
                <a:srgbClr val="FFFFFF"/>
              </a:buClr>
              <a:buSzPts val="1800"/>
              <a:buNone/>
              <a:defRPr/>
            </a:lvl9pPr>
          </a:lstStyle>
          <a:p>
            <a:endParaRPr/>
          </a:p>
        </p:txBody>
      </p:sp>
      <p:sp>
        <p:nvSpPr>
          <p:cNvPr id="40" name="Google Shape;40;p9"/>
          <p:cNvSpPr txBox="1">
            <a:spLocks noGrp="1"/>
          </p:cNvSpPr>
          <p:nvPr>
            <p:ph type="body" idx="1"/>
          </p:nvPr>
        </p:nvSpPr>
        <p:spPr>
          <a:xfrm>
            <a:off x="1689100" y="3149600"/>
            <a:ext cx="10223500" cy="9296400"/>
          </a:xfrm>
          <a:prstGeom prst="rect">
            <a:avLst/>
          </a:prstGeom>
          <a:noFill/>
          <a:ln>
            <a:noFill/>
          </a:ln>
        </p:spPr>
        <p:txBody>
          <a:bodyPr spcFirstLastPara="1" wrap="square" lIns="50800" tIns="50800" rIns="50800" bIns="50800" anchor="ctr" anchorCtr="0">
            <a:noAutofit/>
          </a:bodyPr>
          <a:lstStyle>
            <a:lvl1pPr marL="457200" lvl="0" indent="-530225" algn="l">
              <a:lnSpc>
                <a:spcPct val="100000"/>
              </a:lnSpc>
              <a:spcBef>
                <a:spcPts val="4500"/>
              </a:spcBef>
              <a:spcAft>
                <a:spcPts val="0"/>
              </a:spcAft>
              <a:buClr>
                <a:srgbClr val="FFFFFF"/>
              </a:buClr>
              <a:buSzPts val="4750"/>
              <a:buFont typeface="Helvetica Neue"/>
              <a:buChar char="•"/>
              <a:defRPr sz="3800"/>
            </a:lvl1pPr>
            <a:lvl2pPr marL="914400" lvl="1" indent="-530225" algn="l">
              <a:lnSpc>
                <a:spcPct val="100000"/>
              </a:lnSpc>
              <a:spcBef>
                <a:spcPts val="4500"/>
              </a:spcBef>
              <a:spcAft>
                <a:spcPts val="0"/>
              </a:spcAft>
              <a:buClr>
                <a:srgbClr val="FFFFFF"/>
              </a:buClr>
              <a:buSzPts val="4750"/>
              <a:buFont typeface="Helvetica Neue"/>
              <a:buChar char="•"/>
              <a:defRPr sz="3800"/>
            </a:lvl2pPr>
            <a:lvl3pPr marL="1371600" lvl="2" indent="-530225" algn="l">
              <a:lnSpc>
                <a:spcPct val="100000"/>
              </a:lnSpc>
              <a:spcBef>
                <a:spcPts val="4500"/>
              </a:spcBef>
              <a:spcAft>
                <a:spcPts val="0"/>
              </a:spcAft>
              <a:buClr>
                <a:srgbClr val="FFFFFF"/>
              </a:buClr>
              <a:buSzPts val="4750"/>
              <a:buFont typeface="Helvetica Neue"/>
              <a:buChar char="•"/>
              <a:defRPr sz="3800"/>
            </a:lvl3pPr>
            <a:lvl4pPr marL="1828800" lvl="3" indent="-530225" algn="l">
              <a:lnSpc>
                <a:spcPct val="100000"/>
              </a:lnSpc>
              <a:spcBef>
                <a:spcPts val="4500"/>
              </a:spcBef>
              <a:spcAft>
                <a:spcPts val="0"/>
              </a:spcAft>
              <a:buClr>
                <a:srgbClr val="FFFFFF"/>
              </a:buClr>
              <a:buSzPts val="4750"/>
              <a:buFont typeface="Helvetica Neue"/>
              <a:buChar char="•"/>
              <a:defRPr sz="3800"/>
            </a:lvl4pPr>
            <a:lvl5pPr marL="2286000" lvl="4" indent="-530225" algn="l">
              <a:lnSpc>
                <a:spcPct val="100000"/>
              </a:lnSpc>
              <a:spcBef>
                <a:spcPts val="4500"/>
              </a:spcBef>
              <a:spcAft>
                <a:spcPts val="0"/>
              </a:spcAft>
              <a:buClr>
                <a:srgbClr val="FFFFFF"/>
              </a:buClr>
              <a:buSzPts val="4750"/>
              <a:buFont typeface="Helvetica Neue"/>
              <a:buChar char="•"/>
              <a:defRPr sz="3800"/>
            </a:lvl5pPr>
            <a:lvl6pPr marL="2743200" lvl="5" indent="-371475" algn="l">
              <a:lnSpc>
                <a:spcPct val="100000"/>
              </a:lnSpc>
              <a:spcBef>
                <a:spcPts val="5900"/>
              </a:spcBef>
              <a:spcAft>
                <a:spcPts val="0"/>
              </a:spcAft>
              <a:buSzPts val="2250"/>
              <a:buChar char="•"/>
              <a:defRPr/>
            </a:lvl6pPr>
            <a:lvl7pPr marL="3200400" lvl="6" indent="-371475" algn="l">
              <a:lnSpc>
                <a:spcPct val="100000"/>
              </a:lnSpc>
              <a:spcBef>
                <a:spcPts val="5900"/>
              </a:spcBef>
              <a:spcAft>
                <a:spcPts val="0"/>
              </a:spcAft>
              <a:buSzPts val="2250"/>
              <a:buChar char="•"/>
              <a:defRPr/>
            </a:lvl7pPr>
            <a:lvl8pPr marL="3657600" lvl="7" indent="-371475" algn="l">
              <a:lnSpc>
                <a:spcPct val="100000"/>
              </a:lnSpc>
              <a:spcBef>
                <a:spcPts val="5900"/>
              </a:spcBef>
              <a:spcAft>
                <a:spcPts val="0"/>
              </a:spcAft>
              <a:buSzPts val="2250"/>
              <a:buChar char="•"/>
              <a:defRPr/>
            </a:lvl8pPr>
            <a:lvl9pPr marL="4114800" lvl="8" indent="-371475" algn="l">
              <a:lnSpc>
                <a:spcPct val="100000"/>
              </a:lnSpc>
              <a:spcBef>
                <a:spcPts val="5900"/>
              </a:spcBef>
              <a:spcAft>
                <a:spcPts val="0"/>
              </a:spcAft>
              <a:buSzPts val="2250"/>
              <a:buChar char="•"/>
              <a:defRPr/>
            </a:lvl9pPr>
          </a:lstStyle>
          <a:p>
            <a:endParaRPr/>
          </a:p>
        </p:txBody>
      </p:sp>
      <p:sp>
        <p:nvSpPr>
          <p:cNvPr id="41" name="Google Shape;41;p9"/>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1689100" y="1778000"/>
            <a:ext cx="21005799" cy="10160000"/>
          </a:xfrm>
          <a:prstGeom prst="rect">
            <a:avLst/>
          </a:prstGeom>
          <a:noFill/>
          <a:ln>
            <a:noFill/>
          </a:ln>
        </p:spPr>
        <p:txBody>
          <a:bodyPr spcFirstLastPara="1" wrap="square" lIns="50800" tIns="50800" rIns="50800" bIns="50800" anchor="ctr" anchorCtr="0">
            <a:noAutofit/>
          </a:bodyPr>
          <a:lstStyle>
            <a:lvl1pPr marL="457200" lvl="0" indent="-371475" algn="l">
              <a:lnSpc>
                <a:spcPct val="100000"/>
              </a:lnSpc>
              <a:spcBef>
                <a:spcPts val="5900"/>
              </a:spcBef>
              <a:spcAft>
                <a:spcPts val="0"/>
              </a:spcAft>
              <a:buClr>
                <a:srgbClr val="FFFFFF"/>
              </a:buClr>
              <a:buSzPts val="2250"/>
              <a:buChar char="•"/>
              <a:defRPr/>
            </a:lvl1pPr>
            <a:lvl2pPr marL="914400" lvl="1" indent="-371475" algn="l">
              <a:lnSpc>
                <a:spcPct val="100000"/>
              </a:lnSpc>
              <a:spcBef>
                <a:spcPts val="5900"/>
              </a:spcBef>
              <a:spcAft>
                <a:spcPts val="0"/>
              </a:spcAft>
              <a:buClr>
                <a:srgbClr val="FFFFFF"/>
              </a:buClr>
              <a:buSzPts val="2250"/>
              <a:buChar char="•"/>
              <a:defRPr/>
            </a:lvl2pPr>
            <a:lvl3pPr marL="1371600" lvl="2" indent="-371475" algn="l">
              <a:lnSpc>
                <a:spcPct val="100000"/>
              </a:lnSpc>
              <a:spcBef>
                <a:spcPts val="5900"/>
              </a:spcBef>
              <a:spcAft>
                <a:spcPts val="0"/>
              </a:spcAft>
              <a:buClr>
                <a:srgbClr val="FFFFFF"/>
              </a:buClr>
              <a:buSzPts val="2250"/>
              <a:buChar char="•"/>
              <a:defRPr/>
            </a:lvl3pPr>
            <a:lvl4pPr marL="1828800" lvl="3" indent="-371475" algn="l">
              <a:lnSpc>
                <a:spcPct val="100000"/>
              </a:lnSpc>
              <a:spcBef>
                <a:spcPts val="5900"/>
              </a:spcBef>
              <a:spcAft>
                <a:spcPts val="0"/>
              </a:spcAft>
              <a:buClr>
                <a:srgbClr val="FFFFFF"/>
              </a:buClr>
              <a:buSzPts val="2250"/>
              <a:buChar char="•"/>
              <a:defRPr/>
            </a:lvl4pPr>
            <a:lvl5pPr marL="2286000" lvl="4" indent="-371475" algn="l">
              <a:lnSpc>
                <a:spcPct val="100000"/>
              </a:lnSpc>
              <a:spcBef>
                <a:spcPts val="5900"/>
              </a:spcBef>
              <a:spcAft>
                <a:spcPts val="0"/>
              </a:spcAft>
              <a:buClr>
                <a:srgbClr val="FFFFFF"/>
              </a:buClr>
              <a:buSzPts val="2250"/>
              <a:buChar char="•"/>
              <a:defRPr/>
            </a:lvl5pPr>
            <a:lvl6pPr marL="2743200" lvl="5" indent="-371475" algn="l">
              <a:lnSpc>
                <a:spcPct val="100000"/>
              </a:lnSpc>
              <a:spcBef>
                <a:spcPts val="5900"/>
              </a:spcBef>
              <a:spcAft>
                <a:spcPts val="0"/>
              </a:spcAft>
              <a:buSzPts val="2250"/>
              <a:buChar char="•"/>
              <a:defRPr/>
            </a:lvl6pPr>
            <a:lvl7pPr marL="3200400" lvl="6" indent="-371475" algn="l">
              <a:lnSpc>
                <a:spcPct val="100000"/>
              </a:lnSpc>
              <a:spcBef>
                <a:spcPts val="5900"/>
              </a:spcBef>
              <a:spcAft>
                <a:spcPts val="0"/>
              </a:spcAft>
              <a:buSzPts val="2250"/>
              <a:buChar char="•"/>
              <a:defRPr/>
            </a:lvl7pPr>
            <a:lvl8pPr marL="3657600" lvl="7" indent="-371475" algn="l">
              <a:lnSpc>
                <a:spcPct val="100000"/>
              </a:lnSpc>
              <a:spcBef>
                <a:spcPts val="5900"/>
              </a:spcBef>
              <a:spcAft>
                <a:spcPts val="0"/>
              </a:spcAft>
              <a:buSzPts val="2250"/>
              <a:buChar char="•"/>
              <a:defRPr/>
            </a:lvl8pPr>
            <a:lvl9pPr marL="4114800" lvl="8" indent="-371475" algn="l">
              <a:lnSpc>
                <a:spcPct val="100000"/>
              </a:lnSpc>
              <a:spcBef>
                <a:spcPts val="5900"/>
              </a:spcBef>
              <a:spcAft>
                <a:spcPts val="0"/>
              </a:spcAft>
              <a:buSzPts val="2250"/>
              <a:buChar char="•"/>
              <a:defRPr/>
            </a:lvl9pPr>
          </a:lstStyle>
          <a:p>
            <a:endParaRPr/>
          </a:p>
        </p:txBody>
      </p:sp>
      <p:sp>
        <p:nvSpPr>
          <p:cNvPr id="44" name="Google Shape;44;p10"/>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FFFFFF"/>
              </a:buClr>
              <a:buSzPts val="11200"/>
              <a:buFont typeface="Helvetica Neue"/>
              <a:buNone/>
              <a:defRPr sz="11200" b="0" i="0" u="none" strike="noStrike" cap="none">
                <a:solidFill>
                  <a:srgbClr val="FFFFFF"/>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FFFFFF"/>
              </a:buClr>
              <a:buSzPts val="11200"/>
              <a:buFont typeface="Helvetica Neue"/>
              <a:buNone/>
              <a:defRPr sz="11200" b="0" i="0" u="none" strike="noStrike" cap="none">
                <a:solidFill>
                  <a:srgbClr val="FFFFFF"/>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FFFFFF"/>
              </a:buClr>
              <a:buSzPts val="11200"/>
              <a:buFont typeface="Helvetica Neue"/>
              <a:buNone/>
              <a:defRPr sz="11200" b="0" i="0" u="none" strike="noStrike" cap="none">
                <a:solidFill>
                  <a:srgbClr val="FFFFFF"/>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FFFFFF"/>
              </a:buClr>
              <a:buSzPts val="11200"/>
              <a:buFont typeface="Helvetica Neue"/>
              <a:buNone/>
              <a:defRPr sz="11200" b="0" i="0" u="none" strike="noStrike" cap="none">
                <a:solidFill>
                  <a:srgbClr val="FFFFFF"/>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FFFFFF"/>
              </a:buClr>
              <a:buSzPts val="11200"/>
              <a:buFont typeface="Helvetica Neue"/>
              <a:buNone/>
              <a:defRPr sz="11200" b="0" i="0" u="none" strike="noStrike" cap="none">
                <a:solidFill>
                  <a:srgbClr val="FFFFFF"/>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FFFFFF"/>
              </a:buClr>
              <a:buSzPts val="11200"/>
              <a:buFont typeface="Helvetica Neue"/>
              <a:buNone/>
              <a:defRPr sz="11200" b="0" i="0" u="none" strike="noStrike" cap="none">
                <a:solidFill>
                  <a:srgbClr val="FFFFFF"/>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FFFFFF"/>
              </a:buClr>
              <a:buSzPts val="11200"/>
              <a:buFont typeface="Helvetica Neue"/>
              <a:buNone/>
              <a:defRPr sz="11200" b="0" i="0" u="none" strike="noStrike" cap="none">
                <a:solidFill>
                  <a:srgbClr val="FFFFFF"/>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FFFFFF"/>
              </a:buClr>
              <a:buSzPts val="11200"/>
              <a:buFont typeface="Helvetica Neue"/>
              <a:buNone/>
              <a:defRPr sz="11200" b="0" i="0" u="none" strike="noStrike" cap="none">
                <a:solidFill>
                  <a:srgbClr val="FFFFFF"/>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FFFFFF"/>
              </a:buClr>
              <a:buSzPts val="11200"/>
              <a:buFont typeface="Helvetica Neue"/>
              <a:buNone/>
              <a:defRPr sz="11200" b="0" i="0" u="none" strike="noStrike" cap="none">
                <a:solidFill>
                  <a:srgbClr val="FFFFFF"/>
                </a:solidFill>
                <a:latin typeface="Helvetica Neue"/>
                <a:ea typeface="Helvetica Neue"/>
                <a:cs typeface="Helvetica Neue"/>
                <a:sym typeface="Helvetica Neue"/>
              </a:defRPr>
            </a:lvl9pPr>
          </a:lstStyle>
          <a:p>
            <a:endParaRPr/>
          </a:p>
        </p:txBody>
      </p:sp>
      <p:sp>
        <p:nvSpPr>
          <p:cNvPr id="7" name="Google Shape;7;p1"/>
          <p:cNvSpPr txBox="1">
            <a:spLocks noGrp="1"/>
          </p:cNvSpPr>
          <p:nvPr>
            <p:ph type="body" idx="1"/>
          </p:nvPr>
        </p:nvSpPr>
        <p:spPr>
          <a:xfrm>
            <a:off x="1689100" y="3149600"/>
            <a:ext cx="21005799" cy="9296400"/>
          </a:xfrm>
          <a:prstGeom prst="rect">
            <a:avLst/>
          </a:prstGeom>
          <a:noFill/>
          <a:ln>
            <a:noFill/>
          </a:ln>
        </p:spPr>
        <p:txBody>
          <a:bodyPr spcFirstLastPara="1" wrap="square" lIns="50800" tIns="50800" rIns="50800" bIns="50800" anchor="ctr" anchorCtr="0">
            <a:noAutofit/>
          </a:bodyPr>
          <a:lstStyle>
            <a:lvl1pPr marL="457200" marR="0" lvl="0" indent="-60960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1pPr>
            <a:lvl2pPr marL="914400" marR="0" lvl="1" indent="-60960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2pPr>
            <a:lvl3pPr marL="1371600" marR="0" lvl="2" indent="-60960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3pPr>
            <a:lvl4pPr marL="1828800" marR="0" lvl="3" indent="-60960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4pPr>
            <a:lvl5pPr marL="2286000" marR="0" lvl="4" indent="-60960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5pPr>
            <a:lvl6pPr marL="2743200" marR="0" lvl="5" indent="-60960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6pPr>
            <a:lvl7pPr marL="3200400" marR="0" lvl="6" indent="-60960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7pPr>
            <a:lvl8pPr marL="3657600" marR="0" lvl="7" indent="-60960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8pPr>
            <a:lvl9pPr marL="4114800" marR="0" lvl="8" indent="-609600" algn="l" rtl="0">
              <a:lnSpc>
                <a:spcPct val="100000"/>
              </a:lnSpc>
              <a:spcBef>
                <a:spcPts val="5900"/>
              </a:spcBef>
              <a:spcAft>
                <a:spcPts val="0"/>
              </a:spcAft>
              <a:buClr>
                <a:srgbClr val="FFFFFF"/>
              </a:buClr>
              <a:buSzPts val="6000"/>
              <a:buFont typeface="Helvetica Neue"/>
              <a:buChar char="•"/>
              <a:defRPr sz="4800" b="0" i="0" u="none" strike="noStrike" cap="none">
                <a:solidFill>
                  <a:srgbClr val="FFFFFF"/>
                </a:solidFill>
                <a:latin typeface="Helvetica Neue"/>
                <a:ea typeface="Helvetica Neue"/>
                <a:cs typeface="Helvetica Neue"/>
                <a:sym typeface="Helvetica Neue"/>
              </a:defRPr>
            </a:lvl9pPr>
          </a:lstStyle>
          <a:p>
            <a:endParaRPr/>
          </a:p>
        </p:txBody>
      </p:sp>
      <p:sp>
        <p:nvSpPr>
          <p:cNvPr id="8" name="Google Shape;8;p1"/>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FFFFFF"/>
              </a:buClr>
              <a:buSzPts val="2400"/>
              <a:buFont typeface="Helvetica Neue Light"/>
              <a:buNone/>
              <a:defRPr sz="2400" b="0" i="0" u="none" strike="noStrike" cap="none">
                <a:solidFill>
                  <a:srgbClr val="FFFFFF"/>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s-C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6"/>
          <p:cNvSpPr/>
          <p:nvPr/>
        </p:nvSpPr>
        <p:spPr>
          <a:xfrm>
            <a:off x="-59440" y="-116610"/>
            <a:ext cx="24502879" cy="13949221"/>
          </a:xfrm>
          <a:prstGeom prst="rect">
            <a:avLst/>
          </a:prstGeom>
          <a:solidFill>
            <a:srgbClr val="000000"/>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6C6C6C"/>
              </a:buClr>
              <a:buSzPts val="3000"/>
              <a:buFont typeface="Helvetica Neue"/>
              <a:buNone/>
            </a:pPr>
            <a:endParaRPr sz="3000" b="1" i="0" u="none" strike="noStrike" cap="none">
              <a:solidFill>
                <a:srgbClr val="FFFFFF"/>
              </a:solidFill>
              <a:latin typeface="Helvetica Neue"/>
              <a:ea typeface="Helvetica Neue"/>
              <a:cs typeface="Helvetica Neue"/>
              <a:sym typeface="Helvetica Neue"/>
            </a:endParaRPr>
          </a:p>
        </p:txBody>
      </p:sp>
      <p:pic>
        <p:nvPicPr>
          <p:cNvPr id="69" name="Google Shape;69;p16" descr="Imagen"/>
          <p:cNvPicPr preferRelativeResize="0"/>
          <p:nvPr/>
        </p:nvPicPr>
        <p:blipFill rotWithShape="1">
          <a:blip r:embed="rId3">
            <a:alphaModFix/>
          </a:blip>
          <a:srcRect/>
          <a:stretch/>
        </p:blipFill>
        <p:spPr>
          <a:xfrm>
            <a:off x="10316400" y="6527236"/>
            <a:ext cx="3751200" cy="66152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6"/>
          <p:cNvSpPr/>
          <p:nvPr/>
        </p:nvSpPr>
        <p:spPr>
          <a:xfrm>
            <a:off x="-59440" y="-116610"/>
            <a:ext cx="24502879" cy="13949221"/>
          </a:xfrm>
          <a:prstGeom prst="rect">
            <a:avLst/>
          </a:prstGeom>
          <a:solidFill>
            <a:srgbClr val="000000"/>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6C6C6C"/>
              </a:buClr>
              <a:buSzPts val="3000"/>
              <a:buFont typeface="Helvetica Neue"/>
              <a:buNone/>
            </a:pPr>
            <a:endParaRPr sz="3000" b="1" i="0" u="none" strike="noStrike" cap="none">
              <a:solidFill>
                <a:srgbClr val="FFFFFF"/>
              </a:solidFill>
              <a:latin typeface="Helvetica Neue"/>
              <a:ea typeface="Helvetica Neue"/>
              <a:cs typeface="Helvetica Neue"/>
              <a:sym typeface="Helvetica Neue"/>
            </a:endParaRPr>
          </a:p>
        </p:txBody>
      </p:sp>
      <p:sp>
        <p:nvSpPr>
          <p:cNvPr id="135" name="Google Shape;135;p26"/>
          <p:cNvSpPr txBox="1"/>
          <p:nvPr/>
        </p:nvSpPr>
        <p:spPr>
          <a:xfrm>
            <a:off x="167633" y="6291072"/>
            <a:ext cx="24502879" cy="1392192"/>
          </a:xfrm>
          <a:prstGeom prst="rect">
            <a:avLst/>
          </a:prstGeom>
          <a:noFill/>
          <a:ln>
            <a:noFill/>
          </a:ln>
        </p:spPr>
        <p:txBody>
          <a:bodyPr spcFirstLastPara="1" wrap="square" lIns="91425" tIns="45700" rIns="91425" bIns="45700" anchor="b" anchorCtr="0">
            <a:noAutofit/>
          </a:bodyPr>
          <a:lstStyle/>
          <a:p>
            <a:pPr marL="0" marR="0" lvl="0" indent="0" algn="ctr" rtl="0">
              <a:lnSpc>
                <a:spcPct val="89000"/>
              </a:lnSpc>
              <a:spcBef>
                <a:spcPts val="0"/>
              </a:spcBef>
              <a:spcAft>
                <a:spcPts val="0"/>
              </a:spcAft>
              <a:buNone/>
            </a:pPr>
            <a:r>
              <a:rPr lang="es-CR" sz="6600" b="0" i="0" u="none" strike="noStrike" cap="none">
                <a:solidFill>
                  <a:srgbClr val="EFEDE3"/>
                </a:solidFill>
                <a:latin typeface="Libre Franklin"/>
                <a:ea typeface="Libre Franklin"/>
                <a:cs typeface="Libre Franklin"/>
                <a:sym typeface="Libre Franklin"/>
              </a:rPr>
              <a:t>¿ QUÉ ES LO QUE NUESTROS CLIENTES TRATAN DE ALCANZAR?</a:t>
            </a:r>
            <a:endParaRPr sz="6600" b="0" i="0" u="none" strike="noStrike" cap="none">
              <a:solidFill>
                <a:srgbClr val="FFFFFF"/>
              </a:solidFill>
              <a:latin typeface="Libre Franklin"/>
              <a:ea typeface="Libre Franklin"/>
              <a:cs typeface="Libre Franklin"/>
              <a:sym typeface="Libre Frankli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7"/>
          <p:cNvSpPr txBox="1"/>
          <p:nvPr/>
        </p:nvSpPr>
        <p:spPr>
          <a:xfrm>
            <a:off x="1700784" y="4598355"/>
            <a:ext cx="8394192" cy="1021626"/>
          </a:xfrm>
          <a:prstGeom prst="rect">
            <a:avLst/>
          </a:prstGeom>
          <a:noFill/>
          <a:ln>
            <a:noFill/>
          </a:ln>
        </p:spPr>
        <p:txBody>
          <a:bodyPr spcFirstLastPara="1" wrap="square" lIns="50800" tIns="50800" rIns="50800" bIns="50800" anchor="ctr" anchorCtr="0">
            <a:noAutofit/>
          </a:bodyPr>
          <a:lstStyle/>
          <a:p>
            <a:pPr marL="0" marR="0" lvl="0" indent="0" algn="l" rtl="0">
              <a:lnSpc>
                <a:spcPct val="120000"/>
              </a:lnSpc>
              <a:spcBef>
                <a:spcPts val="0"/>
              </a:spcBef>
              <a:spcAft>
                <a:spcPts val="0"/>
              </a:spcAft>
              <a:buClr>
                <a:srgbClr val="000000"/>
              </a:buClr>
              <a:buSzPts val="5400"/>
              <a:buFont typeface="Montserrat"/>
              <a:buNone/>
            </a:pPr>
            <a:r>
              <a:rPr lang="es-CR" sz="5400" b="1" i="0" u="none" strike="noStrike" cap="none">
                <a:solidFill>
                  <a:srgbClr val="000000"/>
                </a:solidFill>
                <a:latin typeface="Montserrat"/>
                <a:ea typeface="Montserrat"/>
                <a:cs typeface="Montserrat"/>
                <a:sym typeface="Montserrat"/>
              </a:rPr>
              <a:t>Qué quieren alcanzar?</a:t>
            </a:r>
            <a:endParaRPr sz="1400" b="0" i="0" u="none" strike="noStrike" cap="none">
              <a:solidFill>
                <a:srgbClr val="000000"/>
              </a:solidFill>
              <a:latin typeface="Arial"/>
              <a:ea typeface="Arial"/>
              <a:cs typeface="Arial"/>
              <a:sym typeface="Arial"/>
            </a:endParaRPr>
          </a:p>
        </p:txBody>
      </p:sp>
      <p:sp>
        <p:nvSpPr>
          <p:cNvPr id="141" name="Google Shape;141;p27"/>
          <p:cNvSpPr txBox="1"/>
          <p:nvPr/>
        </p:nvSpPr>
        <p:spPr>
          <a:xfrm>
            <a:off x="280416" y="5907024"/>
            <a:ext cx="10550226" cy="6967728"/>
          </a:xfrm>
          <a:prstGeom prst="rect">
            <a:avLst/>
          </a:prstGeom>
          <a:noFill/>
          <a:ln>
            <a:noFill/>
          </a:ln>
        </p:spPr>
        <p:txBody>
          <a:bodyPr spcFirstLastPara="1" wrap="square" lIns="50800" tIns="50800" rIns="50800" bIns="50800" anchor="ctr" anchorCtr="0">
            <a:noAutofit/>
          </a:bodyPr>
          <a:lstStyle/>
          <a:p>
            <a:pPr marL="384120" marR="0" lvl="0" indent="-383759" algn="l" rtl="0">
              <a:lnSpc>
                <a:spcPct val="94000"/>
              </a:lnSpc>
              <a:spcBef>
                <a:spcPts val="1001"/>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Se puede crear una lista de razones por las cuáles las personas vendrían al sitio web.</a:t>
            </a:r>
            <a:endParaRPr/>
          </a:p>
          <a:p>
            <a:pPr marL="0" marR="0" lvl="0" indent="0" algn="l" rtl="0">
              <a:lnSpc>
                <a:spcPct val="94000"/>
              </a:lnSpc>
              <a:spcBef>
                <a:spcPts val="1202"/>
              </a:spcBef>
              <a:spcAft>
                <a:spcPts val="0"/>
              </a:spcAft>
              <a:buNone/>
            </a:pPr>
            <a:r>
              <a:rPr lang="es-CR" sz="3600" b="0" i="0" u="none" strike="noStrike" cap="none">
                <a:solidFill>
                  <a:srgbClr val="191B0E"/>
                </a:solidFill>
                <a:latin typeface="Libre Franklin"/>
                <a:ea typeface="Libre Franklin"/>
                <a:cs typeface="Libre Franklin"/>
                <a:sym typeface="Libre Franklin"/>
              </a:rPr>
              <a:t>Ejemplo:</a:t>
            </a:r>
            <a:endParaRPr/>
          </a:p>
          <a:p>
            <a:pPr marL="914400" marR="0" lvl="1" indent="-383760" algn="l" rtl="0">
              <a:lnSpc>
                <a:spcPct val="94000"/>
              </a:lnSpc>
              <a:spcBef>
                <a:spcPts val="700"/>
              </a:spcBef>
              <a:spcAft>
                <a:spcPts val="0"/>
              </a:spcAft>
              <a:buClr>
                <a:srgbClr val="191B0E"/>
              </a:buClr>
              <a:buSzPts val="3600"/>
              <a:buFont typeface="Noto Sans Symbols"/>
              <a:buChar char="✔"/>
            </a:pPr>
            <a:r>
              <a:rPr lang="es-CR" sz="3600" b="0" i="1" u="none" strike="noStrike" cap="none">
                <a:solidFill>
                  <a:srgbClr val="191B0E"/>
                </a:solidFill>
                <a:latin typeface="Libre Franklin"/>
                <a:ea typeface="Libre Franklin"/>
                <a:cs typeface="Libre Franklin"/>
                <a:sym typeface="Libre Franklin"/>
              </a:rPr>
              <a:t>Lidia: los zapatos que compró no eran de calidad y quiere hacer una queja</a:t>
            </a:r>
            <a:endParaRPr sz="3600" b="0" i="0" u="none" strike="noStrike" cap="none">
              <a:solidFill>
                <a:srgbClr val="191B0E"/>
              </a:solidFill>
              <a:latin typeface="Libre Franklin"/>
              <a:ea typeface="Libre Franklin"/>
              <a:cs typeface="Libre Franklin"/>
              <a:sym typeface="Libre Franklin"/>
            </a:endParaRPr>
          </a:p>
          <a:p>
            <a:pPr marL="914400" marR="0" lvl="1" indent="-383760" algn="l" rtl="0">
              <a:lnSpc>
                <a:spcPct val="94000"/>
              </a:lnSpc>
              <a:spcBef>
                <a:spcPts val="700"/>
              </a:spcBef>
              <a:spcAft>
                <a:spcPts val="0"/>
              </a:spcAft>
              <a:buClr>
                <a:srgbClr val="191B0E"/>
              </a:buClr>
              <a:buSzPts val="3600"/>
              <a:buFont typeface="Noto Sans Symbols"/>
              <a:buChar char="✔"/>
            </a:pPr>
            <a:r>
              <a:rPr lang="es-CR" sz="3600" b="0" i="1" u="none" strike="noStrike" cap="none">
                <a:solidFill>
                  <a:srgbClr val="191B0E"/>
                </a:solidFill>
                <a:latin typeface="Libre Franklin"/>
                <a:ea typeface="Libre Franklin"/>
                <a:cs typeface="Libre Franklin"/>
                <a:sym typeface="Libre Franklin"/>
              </a:rPr>
              <a:t> Zulema: buscar información sobre los cursos que ofrece la universidad ya que pronto saldrá del colegio. </a:t>
            </a:r>
            <a:endParaRPr sz="3600" b="0" i="0" u="none" strike="noStrike" cap="none">
              <a:solidFill>
                <a:srgbClr val="191B0E"/>
              </a:solidFill>
              <a:latin typeface="Libre Franklin"/>
              <a:ea typeface="Libre Franklin"/>
              <a:cs typeface="Libre Franklin"/>
              <a:sym typeface="Libre Franklin"/>
            </a:endParaRPr>
          </a:p>
          <a:p>
            <a:pPr marL="914400" marR="0" lvl="1" indent="-383760" algn="l" rtl="0">
              <a:lnSpc>
                <a:spcPct val="94000"/>
              </a:lnSpc>
              <a:spcBef>
                <a:spcPts val="700"/>
              </a:spcBef>
              <a:spcAft>
                <a:spcPts val="201"/>
              </a:spcAft>
              <a:buClr>
                <a:srgbClr val="191B0E"/>
              </a:buClr>
              <a:buSzPts val="3600"/>
              <a:buFont typeface="Noto Sans Symbols"/>
              <a:buChar char="✔"/>
            </a:pPr>
            <a:r>
              <a:rPr lang="es-CR" sz="3600" b="0" i="1" u="none" strike="noStrike" cap="none">
                <a:solidFill>
                  <a:srgbClr val="191B0E"/>
                </a:solidFill>
                <a:latin typeface="Libre Franklin"/>
                <a:ea typeface="Libre Franklin"/>
                <a:cs typeface="Libre Franklin"/>
                <a:sym typeface="Libre Franklin"/>
              </a:rPr>
              <a:t> Héctor: quiere comprar una laptop y busca especificaciones técnicas del equipo. </a:t>
            </a:r>
            <a:endParaRPr sz="3600" b="0" i="0" u="none" strike="noStrike" cap="none">
              <a:solidFill>
                <a:srgbClr val="191B0E"/>
              </a:solidFill>
              <a:latin typeface="Libre Franklin"/>
              <a:ea typeface="Libre Franklin"/>
              <a:cs typeface="Libre Franklin"/>
              <a:sym typeface="Libre Franklin"/>
            </a:endParaRPr>
          </a:p>
        </p:txBody>
      </p:sp>
      <p:pic>
        <p:nvPicPr>
          <p:cNvPr id="142" name="Google Shape;142;p27" descr="Business handshake"/>
          <p:cNvPicPr preferRelativeResize="0"/>
          <p:nvPr/>
        </p:nvPicPr>
        <p:blipFill rotWithShape="1">
          <a:blip r:embed="rId3">
            <a:alphaModFix/>
          </a:blip>
          <a:srcRect/>
          <a:stretch/>
        </p:blipFill>
        <p:spPr>
          <a:xfrm>
            <a:off x="12192000" y="2949225"/>
            <a:ext cx="11729187" cy="78175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8"/>
          <p:cNvSpPr/>
          <p:nvPr/>
        </p:nvSpPr>
        <p:spPr>
          <a:xfrm>
            <a:off x="-59440" y="-116610"/>
            <a:ext cx="24502879" cy="13949221"/>
          </a:xfrm>
          <a:prstGeom prst="rect">
            <a:avLst/>
          </a:prstGeom>
          <a:solidFill>
            <a:srgbClr val="000000"/>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6C6C6C"/>
              </a:buClr>
              <a:buSzPts val="3000"/>
              <a:buFont typeface="Helvetica Neue"/>
              <a:buNone/>
            </a:pPr>
            <a:endParaRPr sz="3000" b="1" i="0" u="none" strike="noStrike" cap="none">
              <a:solidFill>
                <a:srgbClr val="FFFFFF"/>
              </a:solidFill>
              <a:latin typeface="Helvetica Neue"/>
              <a:ea typeface="Helvetica Neue"/>
              <a:cs typeface="Helvetica Neue"/>
              <a:sym typeface="Helvetica Neue"/>
            </a:endParaRPr>
          </a:p>
        </p:txBody>
      </p:sp>
      <p:sp>
        <p:nvSpPr>
          <p:cNvPr id="148" name="Google Shape;148;p28"/>
          <p:cNvSpPr txBox="1"/>
          <p:nvPr/>
        </p:nvSpPr>
        <p:spPr>
          <a:xfrm>
            <a:off x="4230624" y="6271632"/>
            <a:ext cx="20153376" cy="1392192"/>
          </a:xfrm>
          <a:prstGeom prst="rect">
            <a:avLst/>
          </a:prstGeom>
          <a:noFill/>
          <a:ln>
            <a:noFill/>
          </a:ln>
        </p:spPr>
        <p:txBody>
          <a:bodyPr spcFirstLastPara="1" wrap="square" lIns="91425" tIns="45700" rIns="91425" bIns="45700" anchor="b" anchorCtr="0">
            <a:normAutofit/>
          </a:bodyPr>
          <a:lstStyle/>
          <a:p>
            <a:pPr marL="0" marR="0" lvl="0" indent="0" algn="r" rtl="0">
              <a:lnSpc>
                <a:spcPct val="89000"/>
              </a:lnSpc>
              <a:spcBef>
                <a:spcPts val="0"/>
              </a:spcBef>
              <a:spcAft>
                <a:spcPts val="0"/>
              </a:spcAft>
              <a:buNone/>
            </a:pPr>
            <a:r>
              <a:rPr lang="es-CR" sz="7200" b="0" i="0" u="none" strike="noStrike" cap="none">
                <a:solidFill>
                  <a:srgbClr val="EFEDE3"/>
                </a:solidFill>
                <a:latin typeface="Libre Franklin"/>
                <a:ea typeface="Libre Franklin"/>
                <a:cs typeface="Libre Franklin"/>
                <a:sym typeface="Libre Franklin"/>
              </a:rPr>
              <a:t>¿ QUÉ INFORMACIÓN NECESITAN?</a:t>
            </a:r>
            <a:endParaRPr sz="7200" b="0" i="0" u="none" strike="noStrike" cap="none">
              <a:solidFill>
                <a:srgbClr val="FFFFFF"/>
              </a:solidFill>
              <a:latin typeface="Libre Franklin"/>
              <a:ea typeface="Libre Franklin"/>
              <a:cs typeface="Libre Franklin"/>
              <a:sym typeface="Libre Frankli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9"/>
          <p:cNvSpPr txBox="1"/>
          <p:nvPr/>
        </p:nvSpPr>
        <p:spPr>
          <a:xfrm>
            <a:off x="1700784" y="4598355"/>
            <a:ext cx="9509760" cy="1021626"/>
          </a:xfrm>
          <a:prstGeom prst="rect">
            <a:avLst/>
          </a:prstGeom>
          <a:noFill/>
          <a:ln>
            <a:noFill/>
          </a:ln>
        </p:spPr>
        <p:txBody>
          <a:bodyPr spcFirstLastPara="1" wrap="square" lIns="50800" tIns="50800" rIns="50800" bIns="50800" anchor="ctr" anchorCtr="0">
            <a:noAutofit/>
          </a:bodyPr>
          <a:lstStyle/>
          <a:p>
            <a:pPr marL="0" marR="0" lvl="0" indent="0" algn="l" rtl="0">
              <a:lnSpc>
                <a:spcPct val="120000"/>
              </a:lnSpc>
              <a:spcBef>
                <a:spcPts val="0"/>
              </a:spcBef>
              <a:spcAft>
                <a:spcPts val="0"/>
              </a:spcAft>
              <a:buClr>
                <a:srgbClr val="000000"/>
              </a:buClr>
              <a:buSzPts val="5400"/>
              <a:buFont typeface="Montserrat"/>
              <a:buNone/>
            </a:pPr>
            <a:r>
              <a:rPr lang="es-CR" sz="5400" b="1" i="0" u="none" strike="noStrike" cap="none">
                <a:solidFill>
                  <a:srgbClr val="000000"/>
                </a:solidFill>
                <a:latin typeface="Montserrat"/>
                <a:ea typeface="Montserrat"/>
                <a:cs typeface="Montserrat"/>
                <a:sym typeface="Montserrat"/>
              </a:rPr>
              <a:t>Qué información necesita?</a:t>
            </a:r>
            <a:endParaRPr sz="1400" b="0" i="0" u="none" strike="noStrike" cap="none">
              <a:solidFill>
                <a:srgbClr val="000000"/>
              </a:solidFill>
              <a:latin typeface="Arial"/>
              <a:ea typeface="Arial"/>
              <a:cs typeface="Arial"/>
              <a:sym typeface="Arial"/>
            </a:endParaRPr>
          </a:p>
        </p:txBody>
      </p:sp>
      <p:sp>
        <p:nvSpPr>
          <p:cNvPr id="154" name="Google Shape;154;p29"/>
          <p:cNvSpPr txBox="1"/>
          <p:nvPr/>
        </p:nvSpPr>
        <p:spPr>
          <a:xfrm>
            <a:off x="280416" y="5907024"/>
            <a:ext cx="10550226" cy="6967728"/>
          </a:xfrm>
          <a:prstGeom prst="rect">
            <a:avLst/>
          </a:prstGeom>
          <a:noFill/>
          <a:ln>
            <a:noFill/>
          </a:ln>
        </p:spPr>
        <p:txBody>
          <a:bodyPr spcFirstLastPara="1" wrap="square" lIns="50800" tIns="50800" rIns="50800" bIns="50800" anchor="ctr" anchorCtr="0">
            <a:noAutofit/>
          </a:bodyPr>
          <a:lstStyle/>
          <a:p>
            <a:pPr marL="384120" marR="0" lvl="0" indent="-383759" algn="l" rtl="0">
              <a:lnSpc>
                <a:spcPct val="94000"/>
              </a:lnSpc>
              <a:spcBef>
                <a:spcPts val="1001"/>
              </a:spcBef>
              <a:spcAft>
                <a:spcPts val="0"/>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Ya sabiendo las razones de porqué la gente usa el sitio, podemos entender que información requieren. </a:t>
            </a:r>
            <a:endParaRPr/>
          </a:p>
          <a:p>
            <a:pPr marL="384120" marR="0" lvl="0" indent="-383759" algn="l" rtl="0">
              <a:lnSpc>
                <a:spcPct val="94000"/>
              </a:lnSpc>
              <a:spcBef>
                <a:spcPts val="1202"/>
              </a:spcBef>
              <a:spcAft>
                <a:spcPts val="0"/>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Se pueden destacar información valiosa y poner en segundo nivel información no esencial. </a:t>
            </a:r>
            <a:endParaRPr/>
          </a:p>
          <a:p>
            <a:pPr marL="384120" marR="0" lvl="0" indent="-383759" algn="l" rtl="0">
              <a:lnSpc>
                <a:spcPct val="94000"/>
              </a:lnSpc>
              <a:spcBef>
                <a:spcPts val="1202"/>
              </a:spcBef>
              <a:spcAft>
                <a:spcPts val="0"/>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Con esto se puede mostrar información extra que puede ser de ayuda o de alguna venta.</a:t>
            </a:r>
            <a:endParaRPr/>
          </a:p>
          <a:p>
            <a:pPr marL="384120" marR="0" lvl="0" indent="-383759" algn="l" rtl="0">
              <a:lnSpc>
                <a:spcPct val="94000"/>
              </a:lnSpc>
              <a:spcBef>
                <a:spcPts val="1202"/>
              </a:spcBef>
              <a:spcAft>
                <a:spcPts val="0"/>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Algunos ejemplos de preguntas:</a:t>
            </a:r>
            <a:endParaRPr/>
          </a:p>
          <a:p>
            <a:pPr marL="914400" marR="0" lvl="1" indent="-383760" algn="l" rtl="0">
              <a:lnSpc>
                <a:spcPct val="94000"/>
              </a:lnSpc>
              <a:spcBef>
                <a:spcPts val="700"/>
              </a:spcBef>
              <a:spcAft>
                <a:spcPts val="0"/>
              </a:spcAft>
              <a:buClr>
                <a:srgbClr val="191B0E"/>
              </a:buClr>
              <a:buSzPts val="3200"/>
              <a:buFont typeface="Libre Franklin"/>
              <a:buChar char="–"/>
            </a:pPr>
            <a:r>
              <a:rPr lang="es-CR" sz="3200" b="0" i="1" u="none" strike="noStrike" cap="none">
                <a:solidFill>
                  <a:srgbClr val="191B0E"/>
                </a:solidFill>
                <a:latin typeface="Libre Franklin"/>
                <a:ea typeface="Libre Franklin"/>
                <a:cs typeface="Libre Franklin"/>
                <a:sym typeface="Libre Franklin"/>
              </a:rPr>
              <a:t>¿Los visitantes están familiarizados con el tema a tratar?. </a:t>
            </a:r>
            <a:endParaRPr sz="3200" b="0" i="0" u="none" strike="noStrike" cap="none">
              <a:solidFill>
                <a:srgbClr val="191B0E"/>
              </a:solidFill>
              <a:latin typeface="Libre Franklin"/>
              <a:ea typeface="Libre Franklin"/>
              <a:cs typeface="Libre Franklin"/>
              <a:sym typeface="Libre Franklin"/>
            </a:endParaRPr>
          </a:p>
          <a:p>
            <a:pPr marL="914400" marR="0" lvl="1" indent="-383760" algn="l" rtl="0">
              <a:lnSpc>
                <a:spcPct val="94000"/>
              </a:lnSpc>
              <a:spcBef>
                <a:spcPts val="700"/>
              </a:spcBef>
              <a:spcAft>
                <a:spcPts val="0"/>
              </a:spcAft>
              <a:buClr>
                <a:srgbClr val="191B0E"/>
              </a:buClr>
              <a:buSzPts val="3200"/>
              <a:buFont typeface="Libre Franklin"/>
              <a:buChar char="–"/>
            </a:pPr>
            <a:r>
              <a:rPr lang="es-CR" sz="3200" b="0" i="1" u="none" strike="noStrike" cap="none">
                <a:solidFill>
                  <a:srgbClr val="191B0E"/>
                </a:solidFill>
                <a:latin typeface="Libre Franklin"/>
                <a:ea typeface="Libre Franklin"/>
                <a:cs typeface="Libre Franklin"/>
                <a:sym typeface="Libre Franklin"/>
              </a:rPr>
              <a:t>¿Que se diferencia mi página de la competencia?</a:t>
            </a:r>
            <a:endParaRPr sz="3200" b="0" i="0" u="none" strike="noStrike" cap="none">
              <a:solidFill>
                <a:srgbClr val="191B0E"/>
              </a:solidFill>
              <a:latin typeface="Libre Franklin"/>
              <a:ea typeface="Libre Franklin"/>
              <a:cs typeface="Libre Franklin"/>
              <a:sym typeface="Libre Franklin"/>
            </a:endParaRPr>
          </a:p>
          <a:p>
            <a:pPr marL="914400" marR="0" lvl="1" indent="-383760" algn="l" rtl="0">
              <a:lnSpc>
                <a:spcPct val="94000"/>
              </a:lnSpc>
              <a:spcBef>
                <a:spcPts val="700"/>
              </a:spcBef>
              <a:spcAft>
                <a:spcPts val="201"/>
              </a:spcAft>
              <a:buClr>
                <a:srgbClr val="191B0E"/>
              </a:buClr>
              <a:buSzPts val="3200"/>
              <a:buFont typeface="Libre Franklin"/>
              <a:buChar char="–"/>
            </a:pPr>
            <a:r>
              <a:rPr lang="es-CR" sz="3200" b="0" i="1" u="none" strike="noStrike" cap="none">
                <a:solidFill>
                  <a:srgbClr val="191B0E"/>
                </a:solidFill>
                <a:latin typeface="Libre Franklin"/>
                <a:ea typeface="Libre Franklin"/>
                <a:cs typeface="Libre Franklin"/>
                <a:sym typeface="Libre Franklin"/>
              </a:rPr>
              <a:t>Sí se cumple la meta, ¿hay algunas preguntas que se hace el visitantes después? </a:t>
            </a:r>
            <a:endParaRPr sz="3200" b="0" i="0" u="none" strike="noStrike" cap="none">
              <a:solidFill>
                <a:srgbClr val="191B0E"/>
              </a:solidFill>
              <a:latin typeface="Libre Franklin"/>
              <a:ea typeface="Libre Franklin"/>
              <a:cs typeface="Libre Franklin"/>
              <a:sym typeface="Libre Franklin"/>
            </a:endParaRPr>
          </a:p>
        </p:txBody>
      </p:sp>
      <p:pic>
        <p:nvPicPr>
          <p:cNvPr id="155" name="Google Shape;155;p29" descr="Stack of colorful files"/>
          <p:cNvPicPr preferRelativeResize="0"/>
          <p:nvPr/>
        </p:nvPicPr>
        <p:blipFill rotWithShape="1">
          <a:blip r:embed="rId3">
            <a:alphaModFix/>
          </a:blip>
          <a:srcRect/>
          <a:stretch/>
        </p:blipFill>
        <p:spPr>
          <a:xfrm>
            <a:off x="11521440" y="3995928"/>
            <a:ext cx="12582144" cy="707745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p:nvPr/>
        </p:nvSpPr>
        <p:spPr>
          <a:xfrm>
            <a:off x="-59440" y="-116610"/>
            <a:ext cx="24502879" cy="13949221"/>
          </a:xfrm>
          <a:prstGeom prst="rect">
            <a:avLst/>
          </a:prstGeom>
          <a:solidFill>
            <a:srgbClr val="000000"/>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6C6C6C"/>
              </a:buClr>
              <a:buSzPts val="3000"/>
              <a:buFont typeface="Helvetica Neue"/>
              <a:buNone/>
            </a:pPr>
            <a:endParaRPr sz="3000" b="1" i="0" u="none" strike="noStrike" cap="none">
              <a:solidFill>
                <a:srgbClr val="FFFFFF"/>
              </a:solidFill>
              <a:latin typeface="Helvetica Neue"/>
              <a:ea typeface="Helvetica Neue"/>
              <a:cs typeface="Helvetica Neue"/>
              <a:sym typeface="Helvetica Neue"/>
            </a:endParaRPr>
          </a:p>
        </p:txBody>
      </p:sp>
      <p:sp>
        <p:nvSpPr>
          <p:cNvPr id="161" name="Google Shape;161;p30"/>
          <p:cNvSpPr txBox="1"/>
          <p:nvPr/>
        </p:nvSpPr>
        <p:spPr>
          <a:xfrm>
            <a:off x="4230624" y="6271632"/>
            <a:ext cx="20153376" cy="1392192"/>
          </a:xfrm>
          <a:prstGeom prst="rect">
            <a:avLst/>
          </a:prstGeom>
          <a:noFill/>
          <a:ln>
            <a:noFill/>
          </a:ln>
        </p:spPr>
        <p:txBody>
          <a:bodyPr spcFirstLastPara="1" wrap="square" lIns="91425" tIns="45700" rIns="91425" bIns="45700" anchor="b" anchorCtr="0">
            <a:normAutofit fontScale="85000" lnSpcReduction="20000"/>
          </a:bodyPr>
          <a:lstStyle/>
          <a:p>
            <a:pPr marL="0" marR="0" lvl="0" indent="0" algn="r" rtl="0">
              <a:lnSpc>
                <a:spcPct val="89000"/>
              </a:lnSpc>
              <a:spcBef>
                <a:spcPts val="0"/>
              </a:spcBef>
              <a:spcAft>
                <a:spcPts val="0"/>
              </a:spcAft>
              <a:buNone/>
            </a:pPr>
            <a:r>
              <a:rPr lang="es-CR" sz="7200" b="0" i="0" u="none" strike="noStrike" cap="none">
                <a:solidFill>
                  <a:srgbClr val="EFEDE3"/>
                </a:solidFill>
                <a:latin typeface="Libre Franklin"/>
                <a:ea typeface="Libre Franklin"/>
                <a:cs typeface="Libre Franklin"/>
                <a:sym typeface="Libre Franklin"/>
              </a:rPr>
              <a:t>¿ CON QUE FRECUENCIA LAS PERSONAS VISITAN EL SITIO?</a:t>
            </a:r>
            <a:endParaRPr sz="7200" b="0" i="0" u="none" strike="noStrike" cap="none">
              <a:solidFill>
                <a:srgbClr val="FFFFFF"/>
              </a:solidFill>
              <a:latin typeface="Libre Franklin"/>
              <a:ea typeface="Libre Franklin"/>
              <a:cs typeface="Libre Franklin"/>
              <a:sym typeface="Libre Frankli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p:nvPr/>
        </p:nvSpPr>
        <p:spPr>
          <a:xfrm>
            <a:off x="1700784" y="4598355"/>
            <a:ext cx="9509760" cy="1021626"/>
          </a:xfrm>
          <a:prstGeom prst="rect">
            <a:avLst/>
          </a:prstGeom>
          <a:noFill/>
          <a:ln>
            <a:noFill/>
          </a:ln>
        </p:spPr>
        <p:txBody>
          <a:bodyPr spcFirstLastPara="1" wrap="square" lIns="50800" tIns="50800" rIns="50800" bIns="50800" anchor="ctr" anchorCtr="0">
            <a:noAutofit/>
          </a:bodyPr>
          <a:lstStyle/>
          <a:p>
            <a:pPr marL="0" marR="0" lvl="0" indent="0" algn="l" rtl="0">
              <a:lnSpc>
                <a:spcPct val="120000"/>
              </a:lnSpc>
              <a:spcBef>
                <a:spcPts val="0"/>
              </a:spcBef>
              <a:spcAft>
                <a:spcPts val="0"/>
              </a:spcAft>
              <a:buClr>
                <a:srgbClr val="000000"/>
              </a:buClr>
              <a:buSzPts val="5400"/>
              <a:buFont typeface="Montserrat"/>
              <a:buNone/>
            </a:pPr>
            <a:r>
              <a:rPr lang="es-CR" sz="5400" b="1" i="0" u="none" strike="noStrike" cap="none">
                <a:solidFill>
                  <a:srgbClr val="000000"/>
                </a:solidFill>
                <a:latin typeface="Montserrat"/>
                <a:ea typeface="Montserrat"/>
                <a:cs typeface="Montserrat"/>
                <a:sym typeface="Montserrat"/>
              </a:rPr>
              <a:t>Frecuencia de visitas?</a:t>
            </a:r>
            <a:endParaRPr sz="1400" b="0" i="0" u="none" strike="noStrike" cap="none">
              <a:solidFill>
                <a:srgbClr val="000000"/>
              </a:solidFill>
              <a:latin typeface="Arial"/>
              <a:ea typeface="Arial"/>
              <a:cs typeface="Arial"/>
              <a:sym typeface="Arial"/>
            </a:endParaRPr>
          </a:p>
        </p:txBody>
      </p:sp>
      <p:sp>
        <p:nvSpPr>
          <p:cNvPr id="167" name="Google Shape;167;p31"/>
          <p:cNvSpPr txBox="1"/>
          <p:nvPr/>
        </p:nvSpPr>
        <p:spPr>
          <a:xfrm>
            <a:off x="280416" y="5907024"/>
            <a:ext cx="10550226" cy="6967728"/>
          </a:xfrm>
          <a:prstGeom prst="rect">
            <a:avLst/>
          </a:prstGeom>
          <a:noFill/>
          <a:ln>
            <a:noFill/>
          </a:ln>
        </p:spPr>
        <p:txBody>
          <a:bodyPr spcFirstLastPara="1" wrap="square" lIns="50800" tIns="50800" rIns="50800" bIns="50800" anchor="ctr" anchorCtr="0">
            <a:noAutofit/>
          </a:bodyPr>
          <a:lstStyle/>
          <a:p>
            <a:pPr marL="384120" marR="0" lvl="0" indent="-383759" algn="l" rtl="0">
              <a:lnSpc>
                <a:spcPct val="94000"/>
              </a:lnSpc>
              <a:spcBef>
                <a:spcPts val="1001"/>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Cuando se trata de un tema de cambio constante como avances tecnológicos, tendencias de moda, noticias, las actualizaciones de una página deben ser frecuentes, pero si se trata  de algún servicio como plomería para el hogar, su información se mantiene más estática. </a:t>
            </a:r>
            <a:endParaRPr/>
          </a:p>
          <a:p>
            <a:pPr marL="384120" marR="0" lvl="0" indent="-383759" algn="l" rtl="0">
              <a:lnSpc>
                <a:spcPct val="94000"/>
              </a:lnSpc>
              <a:spcBef>
                <a:spcPts val="1202"/>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Se debe evaluar si ciertas partes de las páginas requieren más actualizaciones que otros.</a:t>
            </a:r>
            <a:endParaRPr/>
          </a:p>
          <a:p>
            <a:pPr marL="384120" marR="0" lvl="0" indent="-383759" algn="l" rtl="0">
              <a:lnSpc>
                <a:spcPct val="94000"/>
              </a:lnSpc>
              <a:spcBef>
                <a:spcPts val="1202"/>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Ejemplos de preguntas:	</a:t>
            </a:r>
            <a:endParaRPr/>
          </a:p>
          <a:p>
            <a:pPr marL="1371600" marR="0" lvl="2" indent="-383760" algn="l" rtl="0">
              <a:lnSpc>
                <a:spcPct val="94000"/>
              </a:lnSpc>
              <a:spcBef>
                <a:spcPts val="700"/>
              </a:spcBef>
              <a:spcAft>
                <a:spcPts val="0"/>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¿Con que frecuencia regresa el cliente a realizar la misma compra? </a:t>
            </a:r>
            <a:endParaRPr sz="3200" b="0" i="1" u="none" strike="noStrike" cap="none">
              <a:solidFill>
                <a:srgbClr val="191B0E"/>
              </a:solidFill>
              <a:latin typeface="Libre Franklin"/>
              <a:ea typeface="Libre Franklin"/>
              <a:cs typeface="Libre Franklin"/>
              <a:sym typeface="Libre Franklin"/>
            </a:endParaRPr>
          </a:p>
          <a:p>
            <a:pPr marL="1371600" marR="0" lvl="2" indent="-383760" algn="l" rtl="0">
              <a:lnSpc>
                <a:spcPct val="94000"/>
              </a:lnSpc>
              <a:spcBef>
                <a:spcPts val="700"/>
              </a:spcBef>
              <a:spcAft>
                <a:spcPts val="201"/>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¿Cada cuanto cambia la información?</a:t>
            </a:r>
            <a:endParaRPr sz="1800" b="0" i="1" u="none" strike="noStrike" cap="none">
              <a:solidFill>
                <a:srgbClr val="191B0E"/>
              </a:solidFill>
              <a:latin typeface="Libre Franklin"/>
              <a:ea typeface="Libre Franklin"/>
              <a:cs typeface="Libre Franklin"/>
              <a:sym typeface="Libre Franklin"/>
            </a:endParaRPr>
          </a:p>
        </p:txBody>
      </p:sp>
      <p:pic>
        <p:nvPicPr>
          <p:cNvPr id="168" name="Google Shape;168;p31" descr="Person examining prototype"/>
          <p:cNvPicPr preferRelativeResize="0"/>
          <p:nvPr/>
        </p:nvPicPr>
        <p:blipFill rotWithShape="1">
          <a:blip r:embed="rId3">
            <a:alphaModFix/>
          </a:blip>
          <a:srcRect/>
          <a:stretch/>
        </p:blipFill>
        <p:spPr>
          <a:xfrm>
            <a:off x="12192000" y="4094988"/>
            <a:ext cx="11161638" cy="579882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2"/>
          <p:cNvSpPr txBox="1"/>
          <p:nvPr/>
        </p:nvSpPr>
        <p:spPr>
          <a:xfrm>
            <a:off x="8631936" y="1105347"/>
            <a:ext cx="9509760" cy="1021626"/>
          </a:xfrm>
          <a:prstGeom prst="rect">
            <a:avLst/>
          </a:prstGeom>
          <a:noFill/>
          <a:ln>
            <a:noFill/>
          </a:ln>
        </p:spPr>
        <p:txBody>
          <a:bodyPr spcFirstLastPara="1" wrap="square" lIns="50800" tIns="50800" rIns="50800" bIns="50800" anchor="ctr" anchorCtr="0">
            <a:noAutofit/>
          </a:bodyPr>
          <a:lstStyle/>
          <a:p>
            <a:pPr marL="0" marR="0" lvl="0" indent="0" algn="l" rtl="0">
              <a:lnSpc>
                <a:spcPct val="120000"/>
              </a:lnSpc>
              <a:spcBef>
                <a:spcPts val="0"/>
              </a:spcBef>
              <a:spcAft>
                <a:spcPts val="0"/>
              </a:spcAft>
              <a:buClr>
                <a:srgbClr val="000000"/>
              </a:buClr>
              <a:buSzPts val="5400"/>
              <a:buFont typeface="Montserrat"/>
              <a:buNone/>
            </a:pPr>
            <a:r>
              <a:rPr lang="es-CR" sz="5400" b="1" i="0" u="none" strike="noStrike" cap="none">
                <a:solidFill>
                  <a:srgbClr val="000000"/>
                </a:solidFill>
                <a:latin typeface="Montserrat"/>
                <a:ea typeface="Montserrat"/>
                <a:cs typeface="Montserrat"/>
                <a:sym typeface="Montserrat"/>
              </a:rPr>
              <a:t>Mapa del Sitio</a:t>
            </a:r>
            <a:endParaRPr sz="1400" b="0" i="0" u="none" strike="noStrike" cap="none">
              <a:solidFill>
                <a:srgbClr val="000000"/>
              </a:solidFill>
              <a:latin typeface="Arial"/>
              <a:ea typeface="Arial"/>
              <a:cs typeface="Arial"/>
              <a:sym typeface="Arial"/>
            </a:endParaRPr>
          </a:p>
        </p:txBody>
      </p:sp>
      <p:pic>
        <p:nvPicPr>
          <p:cNvPr id="174" name="Google Shape;174;p32"/>
          <p:cNvPicPr preferRelativeResize="0"/>
          <p:nvPr/>
        </p:nvPicPr>
        <p:blipFill rotWithShape="1">
          <a:blip r:embed="rId3">
            <a:alphaModFix/>
          </a:blip>
          <a:srcRect/>
          <a:stretch/>
        </p:blipFill>
        <p:spPr>
          <a:xfrm>
            <a:off x="4990896" y="2890773"/>
            <a:ext cx="12657025" cy="971988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3"/>
          <p:cNvSpPr txBox="1"/>
          <p:nvPr/>
        </p:nvSpPr>
        <p:spPr>
          <a:xfrm>
            <a:off x="1700784" y="4598355"/>
            <a:ext cx="9509760" cy="1021626"/>
          </a:xfrm>
          <a:prstGeom prst="rect">
            <a:avLst/>
          </a:prstGeom>
          <a:noFill/>
          <a:ln>
            <a:noFill/>
          </a:ln>
        </p:spPr>
        <p:txBody>
          <a:bodyPr spcFirstLastPara="1" wrap="square" lIns="50800" tIns="50800" rIns="50800" bIns="50800" anchor="ctr" anchorCtr="0">
            <a:noAutofit/>
          </a:bodyPr>
          <a:lstStyle/>
          <a:p>
            <a:pPr marL="0" marR="0" lvl="0" indent="0" algn="l" rtl="0">
              <a:lnSpc>
                <a:spcPct val="120000"/>
              </a:lnSpc>
              <a:spcBef>
                <a:spcPts val="0"/>
              </a:spcBef>
              <a:spcAft>
                <a:spcPts val="0"/>
              </a:spcAft>
              <a:buClr>
                <a:srgbClr val="000000"/>
              </a:buClr>
              <a:buSzPts val="5400"/>
              <a:buFont typeface="Montserrat"/>
              <a:buNone/>
            </a:pPr>
            <a:r>
              <a:rPr lang="es-CR" sz="5400" b="1" i="0" u="none" strike="noStrike" cap="none">
                <a:solidFill>
                  <a:srgbClr val="000000"/>
                </a:solidFill>
                <a:latin typeface="Montserrat"/>
                <a:ea typeface="Montserrat"/>
                <a:cs typeface="Montserrat"/>
                <a:sym typeface="Montserrat"/>
              </a:rPr>
              <a:t>Wireframes</a:t>
            </a:r>
            <a:endParaRPr sz="1400" b="0" i="0" u="none" strike="noStrike" cap="none">
              <a:solidFill>
                <a:srgbClr val="000000"/>
              </a:solidFill>
              <a:latin typeface="Arial"/>
              <a:ea typeface="Arial"/>
              <a:cs typeface="Arial"/>
              <a:sym typeface="Arial"/>
            </a:endParaRPr>
          </a:p>
        </p:txBody>
      </p:sp>
      <p:sp>
        <p:nvSpPr>
          <p:cNvPr id="180" name="Google Shape;180;p33"/>
          <p:cNvSpPr txBox="1"/>
          <p:nvPr/>
        </p:nvSpPr>
        <p:spPr>
          <a:xfrm>
            <a:off x="280416" y="5907024"/>
            <a:ext cx="10550226" cy="6967728"/>
          </a:xfrm>
          <a:prstGeom prst="rect">
            <a:avLst/>
          </a:prstGeom>
          <a:noFill/>
          <a:ln>
            <a:noFill/>
          </a:ln>
        </p:spPr>
        <p:txBody>
          <a:bodyPr spcFirstLastPara="1" wrap="square" lIns="50800" tIns="50800" rIns="50800" bIns="50800" anchor="ctr" anchorCtr="0">
            <a:noAutofit/>
          </a:bodyPr>
          <a:lstStyle/>
          <a:p>
            <a:pPr marL="384120" marR="0" lvl="0" indent="-383759" algn="l" rtl="0">
              <a:lnSpc>
                <a:spcPct val="94000"/>
              </a:lnSpc>
              <a:spcBef>
                <a:spcPts val="1001"/>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Es un sketch simple donde se muestra la información necesaria que debe ir a cada página, es un dibujo a alto nivel. </a:t>
            </a:r>
            <a:endParaRPr/>
          </a:p>
          <a:p>
            <a:pPr marL="384120" marR="0" lvl="0" indent="-383759" algn="l" rtl="0">
              <a:lnSpc>
                <a:spcPct val="94000"/>
              </a:lnSpc>
              <a:spcBef>
                <a:spcPts val="1202"/>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Se debe de poner información de contenido, no debe de ir colores, letras, etc. </a:t>
            </a:r>
            <a:endParaRPr/>
          </a:p>
          <a:p>
            <a:pPr marL="384120" marR="0" lvl="0" indent="-383759" algn="l" rtl="0">
              <a:lnSpc>
                <a:spcPct val="94000"/>
              </a:lnSpc>
              <a:spcBef>
                <a:spcPts val="1202"/>
              </a:spcBef>
              <a:spcAft>
                <a:spcPts val="201"/>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 Se utilizan también para hacer pruebas de usuario. </a:t>
            </a:r>
            <a:endParaRPr/>
          </a:p>
        </p:txBody>
      </p:sp>
      <p:pic>
        <p:nvPicPr>
          <p:cNvPr id="181" name="Google Shape;181;p33"/>
          <p:cNvPicPr preferRelativeResize="0"/>
          <p:nvPr/>
        </p:nvPicPr>
        <p:blipFill rotWithShape="1">
          <a:blip r:embed="rId3">
            <a:alphaModFix/>
          </a:blip>
          <a:srcRect/>
          <a:stretch/>
        </p:blipFill>
        <p:spPr>
          <a:xfrm>
            <a:off x="12192000" y="537120"/>
            <a:ext cx="11161776" cy="1160611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4"/>
          <p:cNvSpPr/>
          <p:nvPr/>
        </p:nvSpPr>
        <p:spPr>
          <a:xfrm>
            <a:off x="-59440" y="-116610"/>
            <a:ext cx="24502879" cy="13949221"/>
          </a:xfrm>
          <a:prstGeom prst="rect">
            <a:avLst/>
          </a:prstGeom>
          <a:solidFill>
            <a:srgbClr val="000000"/>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3000"/>
              <a:buFont typeface="Helvetica Neue"/>
              <a:buNone/>
            </a:pPr>
            <a:endParaRPr sz="3000" b="1" i="0" u="none" strike="noStrike" cap="none">
              <a:solidFill>
                <a:srgbClr val="FFFFFF"/>
              </a:solidFill>
              <a:latin typeface="Helvetica Neue"/>
              <a:ea typeface="Helvetica Neue"/>
              <a:cs typeface="Helvetica Neue"/>
              <a:sym typeface="Helvetica Neue"/>
            </a:endParaRPr>
          </a:p>
        </p:txBody>
      </p:sp>
      <p:pic>
        <p:nvPicPr>
          <p:cNvPr id="187" name="Google Shape;187;p34" descr="Imagen"/>
          <p:cNvPicPr preferRelativeResize="0"/>
          <p:nvPr/>
        </p:nvPicPr>
        <p:blipFill rotWithShape="1">
          <a:blip r:embed="rId3">
            <a:alphaModFix/>
          </a:blip>
          <a:srcRect/>
          <a:stretch/>
        </p:blipFill>
        <p:spPr>
          <a:xfrm>
            <a:off x="9901001" y="6453980"/>
            <a:ext cx="4581998" cy="80804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7" descr="CD_Horizontal_White_Opt2.ai"/>
          <p:cNvPicPr preferRelativeResize="0"/>
          <p:nvPr/>
        </p:nvPicPr>
        <p:blipFill rotWithShape="1">
          <a:blip r:embed="rId3">
            <a:alphaModFix amt="74805"/>
          </a:blip>
          <a:srcRect r="76475"/>
          <a:stretch/>
        </p:blipFill>
        <p:spPr>
          <a:xfrm>
            <a:off x="-3589436" y="1228837"/>
            <a:ext cx="15160102" cy="18051272"/>
          </a:xfrm>
          <a:prstGeom prst="rect">
            <a:avLst/>
          </a:prstGeom>
          <a:noFill/>
          <a:ln>
            <a:noFill/>
          </a:ln>
        </p:spPr>
      </p:pic>
      <p:pic>
        <p:nvPicPr>
          <p:cNvPr id="75" name="Google Shape;75;p17" descr="GettyImages-656455614.jpeg"/>
          <p:cNvPicPr preferRelativeResize="0"/>
          <p:nvPr/>
        </p:nvPicPr>
        <p:blipFill rotWithShape="1">
          <a:blip r:embed="rId4">
            <a:alphaModFix/>
          </a:blip>
          <a:srcRect l="11801" t="1838" b="11454"/>
          <a:stretch/>
        </p:blipFill>
        <p:spPr>
          <a:xfrm>
            <a:off x="0" y="-621775"/>
            <a:ext cx="24446552" cy="15519175"/>
          </a:xfrm>
          <a:prstGeom prst="rect">
            <a:avLst/>
          </a:prstGeom>
          <a:noFill/>
          <a:ln>
            <a:noFill/>
          </a:ln>
          <a:effectLst>
            <a:outerShdw blurRad="190500" dist="8455" dir="5400000" rotWithShape="0">
              <a:srgbClr val="000000"/>
            </a:outerShdw>
          </a:effectLst>
        </p:spPr>
      </p:pic>
      <p:sp>
        <p:nvSpPr>
          <p:cNvPr id="76" name="Google Shape;76;p17"/>
          <p:cNvSpPr txBox="1"/>
          <p:nvPr/>
        </p:nvSpPr>
        <p:spPr>
          <a:xfrm>
            <a:off x="13380166" y="6227922"/>
            <a:ext cx="7169354" cy="1260156"/>
          </a:xfrm>
          <a:prstGeom prst="rect">
            <a:avLst/>
          </a:prstGeom>
          <a:noFill/>
          <a:ln>
            <a:noFill/>
          </a:ln>
        </p:spPr>
        <p:txBody>
          <a:bodyPr spcFirstLastPara="1" wrap="square" lIns="50800" tIns="50800" rIns="50800" bIns="50800" anchor="t" anchorCtr="0">
            <a:noAutofit/>
          </a:bodyPr>
          <a:lstStyle/>
          <a:p>
            <a:pPr marL="0" marR="0" lvl="0" indent="0" algn="ctr" rtl="0">
              <a:lnSpc>
                <a:spcPct val="100000"/>
              </a:lnSpc>
              <a:spcBef>
                <a:spcPts val="0"/>
              </a:spcBef>
              <a:spcAft>
                <a:spcPts val="0"/>
              </a:spcAft>
              <a:buClr>
                <a:srgbClr val="FFFFFF"/>
              </a:buClr>
              <a:buSzPts val="4400"/>
              <a:buFont typeface="Montserrat ExtraBold"/>
              <a:buNone/>
            </a:pPr>
            <a:r>
              <a:rPr lang="es-CR" sz="4400" b="0" i="0" u="none" strike="noStrike" cap="none">
                <a:solidFill>
                  <a:srgbClr val="FFFFFF"/>
                </a:solidFill>
                <a:latin typeface="Montserrat ExtraBold"/>
                <a:ea typeface="Montserrat ExtraBold"/>
                <a:cs typeface="Montserrat ExtraBold"/>
                <a:sym typeface="Montserrat ExtraBold"/>
              </a:rPr>
              <a:t>Desarrollo Web con HTML y CSS</a:t>
            </a:r>
            <a:endParaRPr sz="3000" b="1" i="0" u="none" strike="noStrike" cap="none">
              <a:solidFill>
                <a:srgbClr val="FFFFFF"/>
              </a:solidFill>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8"/>
          <p:cNvSpPr txBox="1"/>
          <p:nvPr/>
        </p:nvSpPr>
        <p:spPr>
          <a:xfrm>
            <a:off x="8703252" y="4273424"/>
            <a:ext cx="6502008" cy="3730752"/>
          </a:xfrm>
          <a:prstGeom prst="rect">
            <a:avLst/>
          </a:prstGeom>
          <a:noFill/>
          <a:ln>
            <a:noFill/>
          </a:ln>
        </p:spPr>
        <p:txBody>
          <a:bodyPr spcFirstLastPara="1" wrap="square" lIns="50800" tIns="50800" rIns="50800" bIns="50800" anchor="ctr" anchorCtr="0">
            <a:noAutofit/>
          </a:bodyPr>
          <a:lstStyle/>
          <a:p>
            <a:pPr marL="457200" marR="0" lvl="0" indent="-457200" algn="l" rtl="0">
              <a:lnSpc>
                <a:spcPct val="100000"/>
              </a:lnSpc>
              <a:spcBef>
                <a:spcPts val="0"/>
              </a:spcBef>
              <a:spcAft>
                <a:spcPts val="0"/>
              </a:spcAft>
              <a:buClr>
                <a:srgbClr val="000000"/>
              </a:buClr>
              <a:buSzPts val="2000"/>
              <a:buFont typeface="Arial"/>
              <a:buChar char="•"/>
            </a:pPr>
            <a:r>
              <a:rPr lang="en-US" sz="2800" dirty="0" err="1"/>
              <a:t>Tema</a:t>
            </a:r>
            <a:r>
              <a:rPr lang="en-US" sz="2800" dirty="0"/>
              <a:t> de Proyecto.</a:t>
            </a:r>
          </a:p>
          <a:p>
            <a:pPr marL="457200" indent="-457200">
              <a:buSzPts val="2000"/>
              <a:buFont typeface="Arial"/>
              <a:buChar char="•"/>
            </a:pPr>
            <a:r>
              <a:rPr lang="es-CR" sz="2800" b="0" i="0" u="none" strike="noStrike" cap="none" dirty="0">
                <a:solidFill>
                  <a:srgbClr val="000000"/>
                </a:solidFill>
                <a:latin typeface="Arial"/>
                <a:ea typeface="Arial"/>
                <a:cs typeface="Arial"/>
                <a:sym typeface="Arial"/>
              </a:rPr>
              <a:t>Casos de estudio</a:t>
            </a:r>
          </a:p>
          <a:p>
            <a:pPr marL="457200" indent="-457200">
              <a:buSzPts val="2000"/>
              <a:buFont typeface="Arial"/>
              <a:buChar char="•"/>
            </a:pPr>
            <a:r>
              <a:rPr lang="es-CR" sz="2800" dirty="0"/>
              <a:t>Continuar el con ejemplo de la la lección anterior.</a:t>
            </a:r>
            <a:endParaRPr lang="es-CR" sz="2800" b="0" i="0" u="none" strike="noStrike" cap="none" dirty="0">
              <a:solidFill>
                <a:srgbClr val="000000"/>
              </a:solidFill>
              <a:latin typeface="Arial"/>
              <a:ea typeface="Arial"/>
              <a:cs typeface="Arial"/>
              <a:sym typeface="Arial"/>
            </a:endParaRPr>
          </a:p>
          <a:p>
            <a:pPr marL="457200" indent="-457200">
              <a:buSzPts val="2000"/>
              <a:buFont typeface="Arial"/>
              <a:buChar char="•"/>
            </a:pPr>
            <a:r>
              <a:rPr lang="en-US" sz="2800" dirty="0"/>
              <a:t>Taller #1 – </a:t>
            </a:r>
            <a:r>
              <a:rPr lang="en-US" sz="2800" dirty="0" err="1"/>
              <a:t>Descubre</a:t>
            </a:r>
            <a:r>
              <a:rPr lang="en-US" sz="2800" dirty="0"/>
              <a:t> Costa Rica. </a:t>
            </a:r>
          </a:p>
          <a:p>
            <a:pPr marL="457200" marR="0" lvl="0" indent="-457200" algn="l" rtl="0">
              <a:lnSpc>
                <a:spcPct val="100000"/>
              </a:lnSpc>
              <a:spcBef>
                <a:spcPts val="0"/>
              </a:spcBef>
              <a:spcAft>
                <a:spcPts val="0"/>
              </a:spcAft>
              <a:buClr>
                <a:srgbClr val="000000"/>
              </a:buClr>
              <a:buSzPts val="2000"/>
              <a:buFont typeface="Arial"/>
              <a:buChar char="•"/>
            </a:pPr>
            <a:endParaRPr lang="es-CR" sz="2800" b="0" i="0" u="none" strike="noStrike" cap="none" dirty="0">
              <a:solidFill>
                <a:srgbClr val="000000"/>
              </a:solidFill>
              <a:latin typeface="Arial"/>
              <a:ea typeface="Arial"/>
              <a:cs typeface="Arial"/>
              <a:sym typeface="Arial"/>
            </a:endParaRPr>
          </a:p>
        </p:txBody>
      </p:sp>
      <p:sp>
        <p:nvSpPr>
          <p:cNvPr id="82" name="Google Shape;82;p18"/>
          <p:cNvSpPr txBox="1"/>
          <p:nvPr/>
        </p:nvSpPr>
        <p:spPr>
          <a:xfrm>
            <a:off x="10905632" y="2485175"/>
            <a:ext cx="2572735" cy="688976"/>
          </a:xfrm>
          <a:prstGeom prst="rect">
            <a:avLst/>
          </a:prstGeom>
          <a:noFill/>
          <a:ln>
            <a:noFill/>
          </a:ln>
        </p:spPr>
        <p:txBody>
          <a:bodyPr spcFirstLastPara="1" wrap="square" lIns="71425" tIns="71425" rIns="71425" bIns="71425" anchor="ctr" anchorCtr="0">
            <a:noAutofit/>
          </a:bodyPr>
          <a:lstStyle/>
          <a:p>
            <a:pPr marL="0" marR="0" lvl="0" indent="0" algn="ctr" rtl="0">
              <a:lnSpc>
                <a:spcPct val="100000"/>
              </a:lnSpc>
              <a:spcBef>
                <a:spcPts val="0"/>
              </a:spcBef>
              <a:spcAft>
                <a:spcPts val="0"/>
              </a:spcAft>
              <a:buClr>
                <a:srgbClr val="000000"/>
              </a:buClr>
              <a:buSzPts val="3500"/>
              <a:buFont typeface="Montserrat"/>
              <a:buNone/>
            </a:pPr>
            <a:r>
              <a:rPr lang="es-CR" sz="3500" b="1" i="0" u="none" strike="noStrike" cap="none">
                <a:solidFill>
                  <a:srgbClr val="000000"/>
                </a:solidFill>
                <a:latin typeface="Montserrat"/>
                <a:ea typeface="Montserrat"/>
                <a:cs typeface="Montserrat"/>
                <a:sym typeface="Montserrat"/>
              </a:rPr>
              <a:t>AGENDA</a:t>
            </a:r>
            <a:endParaRPr sz="1400" b="0" i="0" u="none" strike="noStrike" cap="none">
              <a:solidFill>
                <a:srgbClr val="000000"/>
              </a:solidFill>
              <a:latin typeface="Arial"/>
              <a:ea typeface="Arial"/>
              <a:cs typeface="Arial"/>
              <a:sym typeface="Arial"/>
            </a:endParaRPr>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0"/>
          <p:cNvSpPr txBox="1"/>
          <p:nvPr/>
        </p:nvSpPr>
        <p:spPr>
          <a:xfrm>
            <a:off x="2470830" y="4598355"/>
            <a:ext cx="5863393" cy="1021626"/>
          </a:xfrm>
          <a:prstGeom prst="rect">
            <a:avLst/>
          </a:prstGeom>
          <a:noFill/>
          <a:ln>
            <a:noFill/>
          </a:ln>
        </p:spPr>
        <p:txBody>
          <a:bodyPr spcFirstLastPara="1" wrap="square" lIns="50800" tIns="50800" rIns="50800" bIns="50800" anchor="ctr" anchorCtr="0">
            <a:noAutofit/>
          </a:bodyPr>
          <a:lstStyle/>
          <a:p>
            <a:pPr marL="0" marR="0" lvl="0" indent="0" algn="l" rtl="0">
              <a:lnSpc>
                <a:spcPct val="120000"/>
              </a:lnSpc>
              <a:spcBef>
                <a:spcPts val="0"/>
              </a:spcBef>
              <a:spcAft>
                <a:spcPts val="0"/>
              </a:spcAft>
              <a:buClr>
                <a:srgbClr val="000000"/>
              </a:buClr>
              <a:buSzPts val="5400"/>
              <a:buFont typeface="Montserrat"/>
              <a:buNone/>
            </a:pPr>
            <a:r>
              <a:rPr lang="es-CR" sz="5400" b="1" i="0" u="none" strike="noStrike" cap="none">
                <a:solidFill>
                  <a:srgbClr val="000000"/>
                </a:solidFill>
                <a:latin typeface="Montserrat"/>
                <a:ea typeface="Montserrat"/>
                <a:cs typeface="Montserrat"/>
                <a:sym typeface="Montserrat"/>
              </a:rPr>
              <a:t>Mesa Redonda</a:t>
            </a:r>
            <a:endParaRPr sz="1400" b="0" i="0" u="none" strike="noStrike" cap="none">
              <a:solidFill>
                <a:srgbClr val="000000"/>
              </a:solidFill>
              <a:latin typeface="Arial"/>
              <a:ea typeface="Arial"/>
              <a:cs typeface="Arial"/>
              <a:sym typeface="Arial"/>
            </a:endParaRPr>
          </a:p>
        </p:txBody>
      </p:sp>
      <p:sp>
        <p:nvSpPr>
          <p:cNvPr id="95" name="Google Shape;95;p20"/>
          <p:cNvSpPr txBox="1"/>
          <p:nvPr/>
        </p:nvSpPr>
        <p:spPr>
          <a:xfrm>
            <a:off x="2699866" y="6410343"/>
            <a:ext cx="7925462" cy="4946505"/>
          </a:xfrm>
          <a:prstGeom prst="rect">
            <a:avLst/>
          </a:prstGeom>
          <a:noFill/>
          <a:ln>
            <a:noFill/>
          </a:ln>
        </p:spPr>
        <p:txBody>
          <a:bodyPr spcFirstLastPara="1" wrap="square" lIns="50800" tIns="50800" rIns="50800" bIns="50800" anchor="ctr" anchorCtr="0">
            <a:noAutofit/>
          </a:bodyPr>
          <a:lstStyle/>
          <a:p>
            <a:pPr marL="146050" marR="0" lvl="0" indent="0" algn="l" rtl="0">
              <a:lnSpc>
                <a:spcPct val="200000"/>
              </a:lnSpc>
              <a:spcBef>
                <a:spcPts val="0"/>
              </a:spcBef>
              <a:spcAft>
                <a:spcPts val="0"/>
              </a:spcAft>
              <a:buNone/>
            </a:pPr>
            <a:r>
              <a:rPr lang="es-CR" sz="2800" b="0" i="0" u="none" strike="noStrike" cap="none">
                <a:solidFill>
                  <a:srgbClr val="000000"/>
                </a:solidFill>
                <a:latin typeface="Arial"/>
                <a:ea typeface="Arial"/>
                <a:cs typeface="Arial"/>
                <a:sym typeface="Arial"/>
              </a:rPr>
              <a:t>Dinámica</a:t>
            </a:r>
            <a:endParaRPr/>
          </a:p>
          <a:p>
            <a:pPr marL="384120" marR="0" lvl="0" indent="-383760" algn="l" rtl="0">
              <a:lnSpc>
                <a:spcPct val="94000"/>
              </a:lnSpc>
              <a:spcBef>
                <a:spcPts val="1001"/>
              </a:spcBef>
              <a:spcAft>
                <a:spcPts val="0"/>
              </a:spcAft>
              <a:buClr>
                <a:srgbClr val="191B0E"/>
              </a:buClr>
              <a:buSzPts val="2800"/>
              <a:buFont typeface="Libre Franklin"/>
              <a:buChar char="■"/>
            </a:pPr>
            <a:r>
              <a:rPr lang="es-CR" sz="2800" b="0" i="0" u="none" strike="noStrike" cap="none">
                <a:solidFill>
                  <a:srgbClr val="191B0E"/>
                </a:solidFill>
                <a:latin typeface="Libre Franklin"/>
                <a:ea typeface="Libre Franklin"/>
                <a:cs typeface="Libre Franklin"/>
                <a:sym typeface="Libre Franklin"/>
              </a:rPr>
              <a:t>Se le va a brindar un caso de estudio, donde se va a realizar una serie de preguntas las cuales se deben de abordar desde un punto de vista analítico. </a:t>
            </a:r>
            <a:endParaRPr/>
          </a:p>
          <a:p>
            <a:pPr marL="384120" marR="0" lvl="0" indent="-383760" algn="l" rtl="0">
              <a:lnSpc>
                <a:spcPct val="94000"/>
              </a:lnSpc>
              <a:spcBef>
                <a:spcPts val="1202"/>
              </a:spcBef>
              <a:spcAft>
                <a:spcPts val="0"/>
              </a:spcAft>
              <a:buClr>
                <a:srgbClr val="191B0E"/>
              </a:buClr>
              <a:buSzPts val="2800"/>
              <a:buFont typeface="Libre Franklin"/>
              <a:buChar char="■"/>
            </a:pPr>
            <a:r>
              <a:rPr lang="es-CR" sz="2800" b="0" i="0" u="none" strike="noStrike" cap="none">
                <a:solidFill>
                  <a:srgbClr val="191B0E"/>
                </a:solidFill>
                <a:latin typeface="Libre Franklin"/>
                <a:ea typeface="Libre Franklin"/>
                <a:cs typeface="Libre Franklin"/>
                <a:sym typeface="Libre Franklin"/>
              </a:rPr>
              <a:t>Se debe aportar por cada pregunta un argumento, mínimo de un párrafo.</a:t>
            </a:r>
            <a:endParaRPr/>
          </a:p>
          <a:p>
            <a:pPr marL="384120" marR="0" lvl="0" indent="-383760" algn="l" rtl="0">
              <a:lnSpc>
                <a:spcPct val="94000"/>
              </a:lnSpc>
              <a:spcBef>
                <a:spcPts val="1202"/>
              </a:spcBef>
              <a:spcAft>
                <a:spcPts val="201"/>
              </a:spcAft>
              <a:buClr>
                <a:srgbClr val="191B0E"/>
              </a:buClr>
              <a:buSzPts val="2800"/>
              <a:buFont typeface="Libre Franklin"/>
              <a:buChar char="■"/>
            </a:pPr>
            <a:r>
              <a:rPr lang="es-CR" sz="2800" b="0" i="0" u="none" strike="noStrike" cap="none">
                <a:solidFill>
                  <a:srgbClr val="191B0E"/>
                </a:solidFill>
                <a:latin typeface="Libre Franklin"/>
                <a:ea typeface="Libre Franklin"/>
                <a:cs typeface="Libre Franklin"/>
                <a:sym typeface="Libre Franklin"/>
              </a:rPr>
              <a:t>Todo el equipo tendrá su espacio para exponer su argumento. </a:t>
            </a:r>
            <a:endParaRPr/>
          </a:p>
        </p:txBody>
      </p:sp>
      <p:pic>
        <p:nvPicPr>
          <p:cNvPr id="96" name="Google Shape;96;p20"/>
          <p:cNvPicPr preferRelativeResize="0"/>
          <p:nvPr/>
        </p:nvPicPr>
        <p:blipFill rotWithShape="1">
          <a:blip r:embed="rId3">
            <a:alphaModFix/>
          </a:blip>
          <a:srcRect/>
          <a:stretch/>
        </p:blipFill>
        <p:spPr>
          <a:xfrm>
            <a:off x="11448288" y="2806131"/>
            <a:ext cx="12563856" cy="855071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1"/>
          <p:cNvSpPr txBox="1"/>
          <p:nvPr/>
        </p:nvSpPr>
        <p:spPr>
          <a:xfrm>
            <a:off x="2470830" y="4598355"/>
            <a:ext cx="5863393" cy="1021626"/>
          </a:xfrm>
          <a:prstGeom prst="rect">
            <a:avLst/>
          </a:prstGeom>
          <a:noFill/>
          <a:ln>
            <a:noFill/>
          </a:ln>
        </p:spPr>
        <p:txBody>
          <a:bodyPr spcFirstLastPara="1" wrap="square" lIns="50800" tIns="50800" rIns="50800" bIns="50800" anchor="ctr" anchorCtr="0">
            <a:noAutofit/>
          </a:bodyPr>
          <a:lstStyle/>
          <a:p>
            <a:pPr marL="0" marR="0" lvl="0" indent="0" algn="l" rtl="0">
              <a:lnSpc>
                <a:spcPct val="120000"/>
              </a:lnSpc>
              <a:spcBef>
                <a:spcPts val="0"/>
              </a:spcBef>
              <a:spcAft>
                <a:spcPts val="0"/>
              </a:spcAft>
              <a:buClr>
                <a:srgbClr val="000000"/>
              </a:buClr>
              <a:buSzPts val="5400"/>
              <a:buFont typeface="Montserrat"/>
              <a:buNone/>
            </a:pPr>
            <a:r>
              <a:rPr lang="es-CR" sz="5400" b="1" i="0" u="none" strike="noStrike" cap="none">
                <a:solidFill>
                  <a:srgbClr val="000000"/>
                </a:solidFill>
                <a:latin typeface="Montserrat"/>
                <a:ea typeface="Montserrat"/>
                <a:cs typeface="Montserrat"/>
                <a:sym typeface="Montserrat"/>
              </a:rPr>
              <a:t>Caso de Estudio</a:t>
            </a:r>
            <a:endParaRPr sz="1400" b="0" i="0" u="none" strike="noStrike" cap="none">
              <a:solidFill>
                <a:srgbClr val="000000"/>
              </a:solidFill>
              <a:latin typeface="Arial"/>
              <a:ea typeface="Arial"/>
              <a:cs typeface="Arial"/>
              <a:sym typeface="Arial"/>
            </a:endParaRPr>
          </a:p>
        </p:txBody>
      </p:sp>
      <p:sp>
        <p:nvSpPr>
          <p:cNvPr id="102" name="Google Shape;102;p21"/>
          <p:cNvSpPr txBox="1"/>
          <p:nvPr/>
        </p:nvSpPr>
        <p:spPr>
          <a:xfrm>
            <a:off x="2699866" y="6410343"/>
            <a:ext cx="7925462" cy="4946505"/>
          </a:xfrm>
          <a:prstGeom prst="rect">
            <a:avLst/>
          </a:prstGeom>
          <a:noFill/>
          <a:ln>
            <a:noFill/>
          </a:ln>
        </p:spPr>
        <p:txBody>
          <a:bodyPr spcFirstLastPara="1" wrap="square" lIns="50800" tIns="50800" rIns="50800" bIns="50800" anchor="ctr" anchorCtr="0">
            <a:noAutofit/>
          </a:bodyPr>
          <a:lstStyle/>
          <a:p>
            <a:pPr marL="360" marR="0" lvl="0" indent="0" algn="l" rtl="0">
              <a:lnSpc>
                <a:spcPct val="94000"/>
              </a:lnSpc>
              <a:spcBef>
                <a:spcPts val="1001"/>
              </a:spcBef>
              <a:spcAft>
                <a:spcPts val="201"/>
              </a:spcAft>
              <a:buNone/>
            </a:pPr>
            <a:r>
              <a:rPr lang="es-CR" sz="2800" b="0" i="0" u="none" strike="noStrike" cap="none">
                <a:solidFill>
                  <a:srgbClr val="191B0E"/>
                </a:solidFill>
                <a:latin typeface="Libre Franklin"/>
                <a:ea typeface="Libre Franklin"/>
                <a:cs typeface="Libre Franklin"/>
                <a:sym typeface="Libre Franklin"/>
              </a:rPr>
              <a:t>La tienda Patito requiere crear un sitio web, para la venta de teléfonos celulares, los cuales son generalmente de última generación en el mercado. Esta tienda requiere promover sus ventas y mejorar el contacto con sus clientes, para generar seguridad y confianza de sus productos. Además, requiere tener la información accesible a sus clientes donde puedan consultar diversa información de interés, como estilos, marcas, entre otros. </a:t>
            </a:r>
            <a:endParaRPr/>
          </a:p>
        </p:txBody>
      </p:sp>
      <p:pic>
        <p:nvPicPr>
          <p:cNvPr id="103" name="Google Shape;103;p21" descr="Three friends studying at cafe"/>
          <p:cNvPicPr preferRelativeResize="0"/>
          <p:nvPr/>
        </p:nvPicPr>
        <p:blipFill rotWithShape="1">
          <a:blip r:embed="rId3">
            <a:alphaModFix/>
          </a:blip>
          <a:srcRect/>
          <a:stretch/>
        </p:blipFill>
        <p:spPr>
          <a:xfrm>
            <a:off x="11908046" y="3583942"/>
            <a:ext cx="11756626" cy="783583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2"/>
          <p:cNvSpPr/>
          <p:nvPr/>
        </p:nvSpPr>
        <p:spPr>
          <a:xfrm>
            <a:off x="-59440" y="-116610"/>
            <a:ext cx="24502879" cy="13949221"/>
          </a:xfrm>
          <a:prstGeom prst="rect">
            <a:avLst/>
          </a:prstGeom>
          <a:solidFill>
            <a:srgbClr val="000000"/>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6C6C6C"/>
              </a:buClr>
              <a:buSzPts val="3000"/>
              <a:buFont typeface="Helvetica Neue"/>
              <a:buNone/>
            </a:pPr>
            <a:endParaRPr sz="3000" b="1" i="0" u="none" strike="noStrike" cap="none">
              <a:solidFill>
                <a:srgbClr val="FFFFFF"/>
              </a:solidFill>
              <a:latin typeface="Helvetica Neue"/>
              <a:ea typeface="Helvetica Neue"/>
              <a:cs typeface="Helvetica Neue"/>
              <a:sym typeface="Helvetica Neue"/>
            </a:endParaRPr>
          </a:p>
        </p:txBody>
      </p:sp>
      <p:sp>
        <p:nvSpPr>
          <p:cNvPr id="109" name="Google Shape;109;p22"/>
          <p:cNvSpPr txBox="1"/>
          <p:nvPr/>
        </p:nvSpPr>
        <p:spPr>
          <a:xfrm>
            <a:off x="10607040" y="6291072"/>
            <a:ext cx="14063471" cy="1392192"/>
          </a:xfrm>
          <a:prstGeom prst="rect">
            <a:avLst/>
          </a:prstGeom>
          <a:noFill/>
          <a:ln>
            <a:noFill/>
          </a:ln>
        </p:spPr>
        <p:txBody>
          <a:bodyPr spcFirstLastPara="1" wrap="square" lIns="91425" tIns="45700" rIns="91425" bIns="45700" anchor="b" anchorCtr="0">
            <a:normAutofit fontScale="92500"/>
          </a:bodyPr>
          <a:lstStyle/>
          <a:p>
            <a:pPr marL="0" marR="0" lvl="0" indent="0" algn="ctr" rtl="0">
              <a:lnSpc>
                <a:spcPct val="89000"/>
              </a:lnSpc>
              <a:spcBef>
                <a:spcPts val="0"/>
              </a:spcBef>
              <a:spcAft>
                <a:spcPts val="0"/>
              </a:spcAft>
              <a:buNone/>
            </a:pPr>
            <a:r>
              <a:rPr lang="es-CR" sz="7200" b="0" i="0" u="none" strike="noStrike" cap="none">
                <a:solidFill>
                  <a:srgbClr val="EFEDE3"/>
                </a:solidFill>
                <a:latin typeface="Libre Franklin"/>
                <a:ea typeface="Libre Franklin"/>
                <a:cs typeface="Libre Franklin"/>
                <a:sym typeface="Libre Franklin"/>
              </a:rPr>
              <a:t>¿PARA QUIÉN ES EL SITIO WEB? </a:t>
            </a:r>
            <a:endParaRPr sz="7200" b="0" i="0" u="none" strike="noStrike" cap="none">
              <a:solidFill>
                <a:srgbClr val="FFFFFF"/>
              </a:solidFill>
              <a:latin typeface="Libre Franklin"/>
              <a:ea typeface="Libre Franklin"/>
              <a:cs typeface="Libre Franklin"/>
              <a:sym typeface="Libre Frankli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3"/>
          <p:cNvSpPr txBox="1"/>
          <p:nvPr/>
        </p:nvSpPr>
        <p:spPr>
          <a:xfrm>
            <a:off x="2470830" y="4598355"/>
            <a:ext cx="5863393" cy="1021626"/>
          </a:xfrm>
          <a:prstGeom prst="rect">
            <a:avLst/>
          </a:prstGeom>
          <a:noFill/>
          <a:ln>
            <a:noFill/>
          </a:ln>
        </p:spPr>
        <p:txBody>
          <a:bodyPr spcFirstLastPara="1" wrap="square" lIns="50800" tIns="50800" rIns="50800" bIns="50800" anchor="ctr" anchorCtr="0">
            <a:noAutofit/>
          </a:bodyPr>
          <a:lstStyle/>
          <a:p>
            <a:pPr marL="0" marR="0" lvl="0" indent="0" algn="l" rtl="0">
              <a:lnSpc>
                <a:spcPct val="120000"/>
              </a:lnSpc>
              <a:spcBef>
                <a:spcPts val="0"/>
              </a:spcBef>
              <a:spcAft>
                <a:spcPts val="0"/>
              </a:spcAft>
              <a:buClr>
                <a:srgbClr val="000000"/>
              </a:buClr>
              <a:buSzPts val="5400"/>
              <a:buFont typeface="Montserrat"/>
              <a:buNone/>
            </a:pPr>
            <a:r>
              <a:rPr lang="es-CR" sz="5400" b="1" i="0" u="none" strike="noStrike" cap="none">
                <a:solidFill>
                  <a:srgbClr val="000000"/>
                </a:solidFill>
                <a:latin typeface="Montserrat"/>
                <a:ea typeface="Montserrat"/>
                <a:cs typeface="Montserrat"/>
                <a:sym typeface="Montserrat"/>
              </a:rPr>
              <a:t>Para quién?</a:t>
            </a:r>
            <a:endParaRPr sz="1400" b="0" i="0" u="none" strike="noStrike" cap="none">
              <a:solidFill>
                <a:srgbClr val="000000"/>
              </a:solidFill>
              <a:latin typeface="Arial"/>
              <a:ea typeface="Arial"/>
              <a:cs typeface="Arial"/>
              <a:sym typeface="Arial"/>
            </a:endParaRPr>
          </a:p>
        </p:txBody>
      </p:sp>
      <p:sp>
        <p:nvSpPr>
          <p:cNvPr id="115" name="Google Shape;115;p23"/>
          <p:cNvSpPr txBox="1"/>
          <p:nvPr/>
        </p:nvSpPr>
        <p:spPr>
          <a:xfrm>
            <a:off x="280416" y="5870448"/>
            <a:ext cx="10637520" cy="7391960"/>
          </a:xfrm>
          <a:prstGeom prst="rect">
            <a:avLst/>
          </a:prstGeom>
          <a:noFill/>
          <a:ln>
            <a:noFill/>
          </a:ln>
        </p:spPr>
        <p:txBody>
          <a:bodyPr spcFirstLastPara="1" wrap="square" lIns="50800" tIns="50800" rIns="50800" bIns="50800" anchor="ctr" anchorCtr="0">
            <a:noAutofit/>
          </a:bodyPr>
          <a:lstStyle/>
          <a:p>
            <a:pPr marL="384120" marR="0" lvl="0" indent="-383759" algn="l" rtl="0">
              <a:lnSpc>
                <a:spcPct val="94000"/>
              </a:lnSpc>
              <a:spcBef>
                <a:spcPts val="1001"/>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Se debe de diseñar por una audiencia objetivo</a:t>
            </a:r>
            <a:endParaRPr/>
          </a:p>
          <a:p>
            <a:pPr marL="384120" marR="0" lvl="0" indent="-383759" algn="l" rtl="0">
              <a:lnSpc>
                <a:spcPct val="94000"/>
              </a:lnSpc>
              <a:spcBef>
                <a:spcPts val="1202"/>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Es importante realizar preguntas sobre las personas que lo van a usar, algunas de ellas  pueden ser:</a:t>
            </a:r>
            <a:endParaRPr/>
          </a:p>
          <a:p>
            <a:pPr marL="914400" marR="0" lvl="1" indent="-383760" algn="l" rtl="0">
              <a:lnSpc>
                <a:spcPct val="94000"/>
              </a:lnSpc>
              <a:spcBef>
                <a:spcPts val="700"/>
              </a:spcBef>
              <a:spcAft>
                <a:spcPts val="0"/>
              </a:spcAft>
              <a:buClr>
                <a:srgbClr val="191B0E"/>
              </a:buClr>
              <a:buSzPts val="3600"/>
              <a:buFont typeface="Libre Franklin"/>
              <a:buChar char="–"/>
            </a:pPr>
            <a:r>
              <a:rPr lang="es-CR" sz="3600" b="0" i="1" u="none" strike="noStrike" cap="none">
                <a:solidFill>
                  <a:srgbClr val="191B0E"/>
                </a:solidFill>
                <a:latin typeface="Libre Franklin"/>
                <a:ea typeface="Libre Franklin"/>
                <a:cs typeface="Libre Franklin"/>
                <a:sym typeface="Libre Franklin"/>
              </a:rPr>
              <a:t>¿Cual es el rango de edad? </a:t>
            </a:r>
            <a:endParaRPr sz="3600" b="0" i="0" u="none" strike="noStrike" cap="none">
              <a:solidFill>
                <a:srgbClr val="191B0E"/>
              </a:solidFill>
              <a:latin typeface="Libre Franklin"/>
              <a:ea typeface="Libre Franklin"/>
              <a:cs typeface="Libre Franklin"/>
              <a:sym typeface="Libre Franklin"/>
            </a:endParaRPr>
          </a:p>
          <a:p>
            <a:pPr marL="914400" marR="0" lvl="1" indent="-383760" algn="l" rtl="0">
              <a:lnSpc>
                <a:spcPct val="94000"/>
              </a:lnSpc>
              <a:spcBef>
                <a:spcPts val="700"/>
              </a:spcBef>
              <a:spcAft>
                <a:spcPts val="0"/>
              </a:spcAft>
              <a:buClr>
                <a:srgbClr val="191B0E"/>
              </a:buClr>
              <a:buSzPts val="3600"/>
              <a:buFont typeface="Libre Franklin"/>
              <a:buChar char="–"/>
            </a:pPr>
            <a:r>
              <a:rPr lang="es-CR" sz="3600" b="0" i="1" u="none" strike="noStrike" cap="none">
                <a:solidFill>
                  <a:srgbClr val="191B0E"/>
                </a:solidFill>
                <a:latin typeface="Libre Franklin"/>
                <a:ea typeface="Libre Franklin"/>
                <a:cs typeface="Libre Franklin"/>
                <a:sym typeface="Libre Franklin"/>
              </a:rPr>
              <a:t>¿De que país son los visitantes </a:t>
            </a:r>
            <a:endParaRPr sz="3600" b="0" i="0" u="none" strike="noStrike" cap="none">
              <a:solidFill>
                <a:srgbClr val="191B0E"/>
              </a:solidFill>
              <a:latin typeface="Libre Franklin"/>
              <a:ea typeface="Libre Franklin"/>
              <a:cs typeface="Libre Franklin"/>
              <a:sym typeface="Libre Franklin"/>
            </a:endParaRPr>
          </a:p>
          <a:p>
            <a:pPr marL="914400" marR="0" lvl="1" indent="-383760" algn="l" rtl="0">
              <a:lnSpc>
                <a:spcPct val="94000"/>
              </a:lnSpc>
              <a:spcBef>
                <a:spcPts val="700"/>
              </a:spcBef>
              <a:spcAft>
                <a:spcPts val="0"/>
              </a:spcAft>
              <a:buClr>
                <a:srgbClr val="191B0E"/>
              </a:buClr>
              <a:buSzPts val="3600"/>
              <a:buFont typeface="Libre Franklin"/>
              <a:buChar char="–"/>
            </a:pPr>
            <a:r>
              <a:rPr lang="es-CR" sz="3600" b="0" i="1" u="none" strike="noStrike" cap="none">
                <a:solidFill>
                  <a:srgbClr val="191B0E"/>
                </a:solidFill>
                <a:latin typeface="Libre Franklin"/>
                <a:ea typeface="Libre Franklin"/>
                <a:cs typeface="Libre Franklin"/>
                <a:sym typeface="Libre Franklin"/>
              </a:rPr>
              <a:t>¿Que nivel de educación tienen?</a:t>
            </a:r>
            <a:endParaRPr sz="3600" b="0" i="0" u="none" strike="noStrike" cap="none">
              <a:solidFill>
                <a:srgbClr val="191B0E"/>
              </a:solidFill>
              <a:latin typeface="Libre Franklin"/>
              <a:ea typeface="Libre Franklin"/>
              <a:cs typeface="Libre Franklin"/>
              <a:sym typeface="Libre Franklin"/>
            </a:endParaRPr>
          </a:p>
          <a:p>
            <a:pPr marL="914400" marR="0" lvl="1" indent="-383760" algn="l" rtl="0">
              <a:lnSpc>
                <a:spcPct val="94000"/>
              </a:lnSpc>
              <a:spcBef>
                <a:spcPts val="700"/>
              </a:spcBef>
              <a:spcAft>
                <a:spcPts val="0"/>
              </a:spcAft>
              <a:buClr>
                <a:srgbClr val="191B0E"/>
              </a:buClr>
              <a:buSzPts val="3600"/>
              <a:buFont typeface="Libre Franklin"/>
              <a:buChar char="–"/>
            </a:pPr>
            <a:r>
              <a:rPr lang="es-CR" sz="3600" b="0" i="1" u="none" strike="noStrike" cap="none">
                <a:solidFill>
                  <a:srgbClr val="191B0E"/>
                </a:solidFill>
                <a:latin typeface="Libre Franklin"/>
                <a:ea typeface="Libre Franklin"/>
                <a:cs typeface="Libre Franklin"/>
                <a:sym typeface="Libre Franklin"/>
              </a:rPr>
              <a:t>¿Cuál es su ocupación? </a:t>
            </a:r>
            <a:endParaRPr sz="3600" b="0" i="0" u="none" strike="noStrike" cap="none">
              <a:solidFill>
                <a:srgbClr val="191B0E"/>
              </a:solidFill>
              <a:latin typeface="Libre Franklin"/>
              <a:ea typeface="Libre Franklin"/>
              <a:cs typeface="Libre Franklin"/>
              <a:sym typeface="Libre Franklin"/>
            </a:endParaRPr>
          </a:p>
          <a:p>
            <a:pPr marL="914400" marR="0" lvl="1" indent="-383760" algn="l" rtl="0">
              <a:lnSpc>
                <a:spcPct val="94000"/>
              </a:lnSpc>
              <a:spcBef>
                <a:spcPts val="700"/>
              </a:spcBef>
              <a:spcAft>
                <a:spcPts val="201"/>
              </a:spcAft>
              <a:buClr>
                <a:srgbClr val="191B0E"/>
              </a:buClr>
              <a:buSzPts val="3600"/>
              <a:buFont typeface="Libre Franklin"/>
              <a:buChar char="–"/>
            </a:pPr>
            <a:r>
              <a:rPr lang="es-CR" sz="3600" b="0" i="1" u="none" strike="noStrike" cap="none">
                <a:solidFill>
                  <a:srgbClr val="191B0E"/>
                </a:solidFill>
                <a:latin typeface="Libre Franklin"/>
                <a:ea typeface="Libre Franklin"/>
                <a:cs typeface="Libre Franklin"/>
                <a:sym typeface="Libre Franklin"/>
              </a:rPr>
              <a:t>¿Que tipo de dispositivo pueden usar? </a:t>
            </a:r>
            <a:endParaRPr sz="3600" b="0" i="0" u="none" strike="noStrike" cap="none">
              <a:solidFill>
                <a:srgbClr val="191B0E"/>
              </a:solidFill>
              <a:latin typeface="Libre Franklin"/>
              <a:ea typeface="Libre Franklin"/>
              <a:cs typeface="Libre Franklin"/>
              <a:sym typeface="Libre Franklin"/>
            </a:endParaRPr>
          </a:p>
        </p:txBody>
      </p:sp>
      <p:pic>
        <p:nvPicPr>
          <p:cNvPr id="116" name="Google Shape;116;p23" descr="Two colleagues planning on board with sticky notes"/>
          <p:cNvPicPr preferRelativeResize="0"/>
          <p:nvPr/>
        </p:nvPicPr>
        <p:blipFill rotWithShape="1">
          <a:blip r:embed="rId3">
            <a:alphaModFix/>
          </a:blip>
          <a:srcRect/>
          <a:stretch/>
        </p:blipFill>
        <p:spPr>
          <a:xfrm>
            <a:off x="11539728" y="2385025"/>
            <a:ext cx="12563856" cy="837999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4"/>
          <p:cNvSpPr/>
          <p:nvPr/>
        </p:nvSpPr>
        <p:spPr>
          <a:xfrm>
            <a:off x="-59440" y="-116610"/>
            <a:ext cx="24502879" cy="13949221"/>
          </a:xfrm>
          <a:prstGeom prst="rect">
            <a:avLst/>
          </a:prstGeom>
          <a:solidFill>
            <a:srgbClr val="000000"/>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6C6C6C"/>
              </a:buClr>
              <a:buSzPts val="3000"/>
              <a:buFont typeface="Helvetica Neue"/>
              <a:buNone/>
            </a:pPr>
            <a:endParaRPr sz="3000" b="1" i="0" u="none" strike="noStrike" cap="none">
              <a:solidFill>
                <a:srgbClr val="FFFFFF"/>
              </a:solidFill>
              <a:latin typeface="Helvetica Neue"/>
              <a:ea typeface="Helvetica Neue"/>
              <a:cs typeface="Helvetica Neue"/>
              <a:sym typeface="Helvetica Neue"/>
            </a:endParaRPr>
          </a:p>
        </p:txBody>
      </p:sp>
      <p:sp>
        <p:nvSpPr>
          <p:cNvPr id="122" name="Google Shape;122;p24"/>
          <p:cNvSpPr txBox="1"/>
          <p:nvPr/>
        </p:nvSpPr>
        <p:spPr>
          <a:xfrm>
            <a:off x="8668512" y="6291072"/>
            <a:ext cx="16002000" cy="1392192"/>
          </a:xfrm>
          <a:prstGeom prst="rect">
            <a:avLst/>
          </a:prstGeom>
          <a:noFill/>
          <a:ln>
            <a:noFill/>
          </a:ln>
        </p:spPr>
        <p:txBody>
          <a:bodyPr spcFirstLastPara="1" wrap="square" lIns="91425" tIns="45700" rIns="91425" bIns="45700" anchor="b" anchorCtr="0">
            <a:normAutofit fontScale="85000" lnSpcReduction="20000"/>
          </a:bodyPr>
          <a:lstStyle/>
          <a:p>
            <a:pPr marL="0" marR="0" lvl="0" indent="0" algn="ctr" rtl="0">
              <a:lnSpc>
                <a:spcPct val="89000"/>
              </a:lnSpc>
              <a:spcBef>
                <a:spcPts val="0"/>
              </a:spcBef>
              <a:spcAft>
                <a:spcPts val="0"/>
              </a:spcAft>
              <a:buNone/>
            </a:pPr>
            <a:r>
              <a:rPr lang="es-CR" sz="7200" b="0" i="0" u="none" strike="noStrike" cap="none">
                <a:solidFill>
                  <a:srgbClr val="EFEDE3"/>
                </a:solidFill>
                <a:latin typeface="Libre Franklin"/>
                <a:ea typeface="Libre Franklin"/>
                <a:cs typeface="Libre Franklin"/>
                <a:sym typeface="Libre Franklin"/>
              </a:rPr>
              <a:t>¿POR QUÉ LAS PERSONAS VISITAN LA PÁGINA? </a:t>
            </a:r>
            <a:endParaRPr sz="7200" b="0" i="0" u="none" strike="noStrike" cap="none">
              <a:solidFill>
                <a:srgbClr val="FFFFFF"/>
              </a:solidFill>
              <a:latin typeface="Libre Franklin"/>
              <a:ea typeface="Libre Franklin"/>
              <a:cs typeface="Libre Franklin"/>
              <a:sym typeface="Libre Frankli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txBox="1"/>
          <p:nvPr/>
        </p:nvSpPr>
        <p:spPr>
          <a:xfrm>
            <a:off x="2470830" y="4598355"/>
            <a:ext cx="7624146" cy="1021626"/>
          </a:xfrm>
          <a:prstGeom prst="rect">
            <a:avLst/>
          </a:prstGeom>
          <a:noFill/>
          <a:ln>
            <a:noFill/>
          </a:ln>
        </p:spPr>
        <p:txBody>
          <a:bodyPr spcFirstLastPara="1" wrap="square" lIns="50800" tIns="50800" rIns="50800" bIns="50800" anchor="ctr" anchorCtr="0">
            <a:noAutofit/>
          </a:bodyPr>
          <a:lstStyle/>
          <a:p>
            <a:pPr marL="0" marR="0" lvl="0" indent="0" algn="l" rtl="0">
              <a:lnSpc>
                <a:spcPct val="120000"/>
              </a:lnSpc>
              <a:spcBef>
                <a:spcPts val="0"/>
              </a:spcBef>
              <a:spcAft>
                <a:spcPts val="0"/>
              </a:spcAft>
              <a:buClr>
                <a:srgbClr val="000000"/>
              </a:buClr>
              <a:buSzPts val="5400"/>
              <a:buFont typeface="Montserrat"/>
              <a:buNone/>
            </a:pPr>
            <a:r>
              <a:rPr lang="es-CR" sz="5400" b="1" i="0" u="none" strike="noStrike" cap="none">
                <a:solidFill>
                  <a:srgbClr val="000000"/>
                </a:solidFill>
                <a:latin typeface="Montserrat"/>
                <a:ea typeface="Montserrat"/>
                <a:cs typeface="Montserrat"/>
                <a:sym typeface="Montserrat"/>
              </a:rPr>
              <a:t>Por qué nos visitan?</a:t>
            </a:r>
            <a:endParaRPr sz="1400" b="0" i="0" u="none" strike="noStrike" cap="none">
              <a:solidFill>
                <a:srgbClr val="000000"/>
              </a:solidFill>
              <a:latin typeface="Arial"/>
              <a:ea typeface="Arial"/>
              <a:cs typeface="Arial"/>
              <a:sym typeface="Arial"/>
            </a:endParaRPr>
          </a:p>
        </p:txBody>
      </p:sp>
      <p:sp>
        <p:nvSpPr>
          <p:cNvPr id="128" name="Google Shape;128;p25"/>
          <p:cNvSpPr txBox="1"/>
          <p:nvPr/>
        </p:nvSpPr>
        <p:spPr>
          <a:xfrm>
            <a:off x="280416" y="5907024"/>
            <a:ext cx="10550226" cy="6967728"/>
          </a:xfrm>
          <a:prstGeom prst="rect">
            <a:avLst/>
          </a:prstGeom>
          <a:noFill/>
          <a:ln>
            <a:noFill/>
          </a:ln>
        </p:spPr>
        <p:txBody>
          <a:bodyPr spcFirstLastPara="1" wrap="square" lIns="50800" tIns="50800" rIns="50800" bIns="50800" anchor="ctr" anchorCtr="0">
            <a:noAutofit/>
          </a:bodyPr>
          <a:lstStyle/>
          <a:p>
            <a:pPr marL="384120" marR="0" lvl="0" indent="-383759" algn="l" rtl="0">
              <a:lnSpc>
                <a:spcPct val="94000"/>
              </a:lnSpc>
              <a:spcBef>
                <a:spcPts val="1001"/>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El contenido de la página debe estar influenciado por las metas del usuario </a:t>
            </a:r>
            <a:endParaRPr/>
          </a:p>
          <a:p>
            <a:pPr marL="384120" marR="0" lvl="0" indent="-383759" algn="l" rtl="0">
              <a:lnSpc>
                <a:spcPct val="94000"/>
              </a:lnSpc>
              <a:spcBef>
                <a:spcPts val="1202"/>
              </a:spcBef>
              <a:spcAft>
                <a:spcPts val="0"/>
              </a:spcAft>
              <a:buClr>
                <a:srgbClr val="191B0E"/>
              </a:buClr>
              <a:buSzPts val="3600"/>
              <a:buFont typeface="Libre Franklin"/>
              <a:buChar char="■"/>
            </a:pPr>
            <a:r>
              <a:rPr lang="es-CR" sz="3600" b="0" i="0" u="none" strike="noStrike" cap="none">
                <a:solidFill>
                  <a:srgbClr val="191B0E"/>
                </a:solidFill>
                <a:latin typeface="Libre Franklin"/>
                <a:ea typeface="Libre Franklin"/>
                <a:cs typeface="Libre Franklin"/>
                <a:sym typeface="Libre Franklin"/>
              </a:rPr>
              <a:t>Se pueden tener dos tipos de preguntas a realizar </a:t>
            </a:r>
            <a:endParaRPr/>
          </a:p>
          <a:p>
            <a:pPr marL="914400" marR="0" lvl="1" indent="-383760" algn="l" rtl="0">
              <a:lnSpc>
                <a:spcPct val="94000"/>
              </a:lnSpc>
              <a:spcBef>
                <a:spcPts val="700"/>
              </a:spcBef>
              <a:spcAft>
                <a:spcPts val="0"/>
              </a:spcAft>
              <a:buClr>
                <a:srgbClr val="191B0E"/>
              </a:buClr>
              <a:buSzPts val="3600"/>
              <a:buFont typeface="Libre Franklin"/>
              <a:buChar char="–"/>
            </a:pPr>
            <a:r>
              <a:rPr lang="es-CR" sz="3600" b="0" i="1" u="none" strike="noStrike" cap="none">
                <a:solidFill>
                  <a:srgbClr val="191B0E"/>
                </a:solidFill>
                <a:latin typeface="Libre Franklin"/>
                <a:ea typeface="Libre Franklin"/>
                <a:cs typeface="Libre Franklin"/>
                <a:sym typeface="Libre Franklin"/>
              </a:rPr>
              <a:t>Motivaciones </a:t>
            </a:r>
            <a:endParaRPr sz="3600" b="0" i="0" u="none" strike="noStrike" cap="none">
              <a:solidFill>
                <a:srgbClr val="191B0E"/>
              </a:solidFill>
              <a:latin typeface="Libre Franklin"/>
              <a:ea typeface="Libre Franklin"/>
              <a:cs typeface="Libre Franklin"/>
              <a:sym typeface="Libre Franklin"/>
            </a:endParaRPr>
          </a:p>
          <a:p>
            <a:pPr marL="1371600" marR="0" lvl="2" indent="-383760" algn="l" rtl="0">
              <a:lnSpc>
                <a:spcPct val="94000"/>
              </a:lnSpc>
              <a:spcBef>
                <a:spcPts val="700"/>
              </a:spcBef>
              <a:spcAft>
                <a:spcPts val="0"/>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¿Cuál es la meta principal, personal o trabajo? </a:t>
            </a:r>
            <a:endParaRPr sz="3200" b="0" i="1" u="none" strike="noStrike" cap="none">
              <a:solidFill>
                <a:srgbClr val="191B0E"/>
              </a:solidFill>
              <a:latin typeface="Libre Franklin"/>
              <a:ea typeface="Libre Franklin"/>
              <a:cs typeface="Libre Franklin"/>
              <a:sym typeface="Libre Franklin"/>
            </a:endParaRPr>
          </a:p>
          <a:p>
            <a:pPr marL="1371600" marR="0" lvl="2" indent="-383760" algn="l" rtl="0">
              <a:lnSpc>
                <a:spcPct val="94000"/>
              </a:lnSpc>
              <a:spcBef>
                <a:spcPts val="700"/>
              </a:spcBef>
              <a:spcAft>
                <a:spcPts val="0"/>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¿Son actividades esenciales o son de lujo? </a:t>
            </a:r>
            <a:endParaRPr sz="3200" b="0" i="1" u="none" strike="noStrike" cap="none">
              <a:solidFill>
                <a:srgbClr val="191B0E"/>
              </a:solidFill>
              <a:latin typeface="Libre Franklin"/>
              <a:ea typeface="Libre Franklin"/>
              <a:cs typeface="Libre Franklin"/>
              <a:sym typeface="Libre Franklin"/>
            </a:endParaRPr>
          </a:p>
          <a:p>
            <a:pPr marL="914400" marR="0" lvl="1" indent="-383760" algn="l" rtl="0">
              <a:lnSpc>
                <a:spcPct val="94000"/>
              </a:lnSpc>
              <a:spcBef>
                <a:spcPts val="700"/>
              </a:spcBef>
              <a:spcAft>
                <a:spcPts val="0"/>
              </a:spcAft>
              <a:buClr>
                <a:srgbClr val="191B0E"/>
              </a:buClr>
              <a:buSzPts val="3600"/>
              <a:buFont typeface="Libre Franklin"/>
              <a:buChar char="–"/>
            </a:pPr>
            <a:r>
              <a:rPr lang="es-CR" sz="3600" b="0" i="1" u="none" strike="noStrike" cap="none">
                <a:solidFill>
                  <a:srgbClr val="191B0E"/>
                </a:solidFill>
                <a:latin typeface="Libre Franklin"/>
                <a:ea typeface="Libre Franklin"/>
                <a:cs typeface="Libre Franklin"/>
                <a:sym typeface="Libre Franklin"/>
              </a:rPr>
              <a:t>Metas específicas	</a:t>
            </a:r>
            <a:endParaRPr sz="3600" b="0" i="0" u="none" strike="noStrike" cap="none">
              <a:solidFill>
                <a:srgbClr val="191B0E"/>
              </a:solidFill>
              <a:latin typeface="Libre Franklin"/>
              <a:ea typeface="Libre Franklin"/>
              <a:cs typeface="Libre Franklin"/>
              <a:sym typeface="Libre Franklin"/>
            </a:endParaRPr>
          </a:p>
          <a:p>
            <a:pPr marL="1371600" marR="0" lvl="2" indent="-383760" algn="l" rtl="0">
              <a:lnSpc>
                <a:spcPct val="94000"/>
              </a:lnSpc>
              <a:spcBef>
                <a:spcPts val="700"/>
              </a:spcBef>
              <a:spcAft>
                <a:spcPts val="0"/>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¿Requiere información de de la página (Historia, antecedentes, etc.) o buscan algún producto o servicio? </a:t>
            </a:r>
            <a:endParaRPr sz="3200" b="0" i="1" u="none" strike="noStrike" cap="none">
              <a:solidFill>
                <a:srgbClr val="191B0E"/>
              </a:solidFill>
              <a:latin typeface="Libre Franklin"/>
              <a:ea typeface="Libre Franklin"/>
              <a:cs typeface="Libre Franklin"/>
              <a:sym typeface="Libre Franklin"/>
            </a:endParaRPr>
          </a:p>
          <a:p>
            <a:pPr marL="1371600" marR="0" lvl="2" indent="-383760" algn="l" rtl="0">
              <a:lnSpc>
                <a:spcPct val="94000"/>
              </a:lnSpc>
              <a:spcBef>
                <a:spcPts val="700"/>
              </a:spcBef>
              <a:spcAft>
                <a:spcPts val="201"/>
              </a:spcAft>
              <a:buClr>
                <a:srgbClr val="191B0E"/>
              </a:buClr>
              <a:buSzPts val="3200"/>
              <a:buFont typeface="Libre Franklin"/>
              <a:buChar char="■"/>
            </a:pPr>
            <a:r>
              <a:rPr lang="es-CR" sz="3200" b="0" i="0" u="none" strike="noStrike" cap="none">
                <a:solidFill>
                  <a:srgbClr val="191B0E"/>
                </a:solidFill>
                <a:latin typeface="Libre Franklin"/>
                <a:ea typeface="Libre Franklin"/>
                <a:cs typeface="Libre Franklin"/>
                <a:sym typeface="Libre Franklin"/>
              </a:rPr>
              <a:t>¿Están familiarizados con el producto o necesitan información nueva?</a:t>
            </a:r>
            <a:endParaRPr sz="3200" b="0" i="1" u="none" strike="noStrike" cap="none">
              <a:solidFill>
                <a:srgbClr val="191B0E"/>
              </a:solidFill>
              <a:latin typeface="Libre Franklin"/>
              <a:ea typeface="Libre Franklin"/>
              <a:cs typeface="Libre Franklin"/>
              <a:sym typeface="Libre Franklin"/>
            </a:endParaRPr>
          </a:p>
        </p:txBody>
      </p:sp>
      <p:pic>
        <p:nvPicPr>
          <p:cNvPr id="129" name="Google Shape;129;p25" descr="City lights focused in magnifying glass"/>
          <p:cNvPicPr preferRelativeResize="0"/>
          <p:nvPr/>
        </p:nvPicPr>
        <p:blipFill rotWithShape="1">
          <a:blip r:embed="rId3">
            <a:alphaModFix/>
          </a:blip>
          <a:srcRect/>
          <a:stretch/>
        </p:blipFill>
        <p:spPr>
          <a:xfrm>
            <a:off x="12511590" y="2994945"/>
            <a:ext cx="11591994" cy="7726109"/>
          </a:xfrm>
          <a:prstGeom prst="rect">
            <a:avLst/>
          </a:prstGeom>
          <a:noFill/>
          <a:ln>
            <a:noFill/>
          </a:ln>
        </p:spPr>
      </p:pic>
    </p:spTree>
  </p:cSld>
  <p:clrMapOvr>
    <a:masterClrMapping/>
  </p:clrMapOvr>
</p:sld>
</file>

<file path=ppt/theme/theme1.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521</TotalTime>
  <Words>678</Words>
  <Application>Microsoft Macintosh PowerPoint</Application>
  <PresentationFormat>Custom</PresentationFormat>
  <Paragraphs>60</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Montserrat ExtraBold</vt:lpstr>
      <vt:lpstr>Libre Franklin</vt:lpstr>
      <vt:lpstr>Arial</vt:lpstr>
      <vt:lpstr>Montserrat</vt:lpstr>
      <vt:lpstr>Helvetica Neue Light</vt:lpstr>
      <vt:lpstr>Noto Sans Symbols</vt:lpstr>
      <vt:lpstr>Helvetica Neue</vt:lpstr>
      <vt:lpstr>Black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Alejandro Sanchez</cp:lastModifiedBy>
  <cp:revision>3</cp:revision>
  <dcterms:modified xsi:type="dcterms:W3CDTF">2021-03-26T00:40:59Z</dcterms:modified>
</cp:coreProperties>
</file>